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3.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64" r:id="rId5"/>
    <p:sldMasterId id="2147483791" r:id="rId6"/>
    <p:sldMasterId id="2147483894" r:id="rId7"/>
  </p:sldMasterIdLst>
  <p:notesMasterIdLst>
    <p:notesMasterId r:id="rId28"/>
  </p:notesMasterIdLst>
  <p:sldIdLst>
    <p:sldId id="294" r:id="rId8"/>
    <p:sldId id="295" r:id="rId9"/>
    <p:sldId id="273" r:id="rId10"/>
    <p:sldId id="275" r:id="rId11"/>
    <p:sldId id="276" r:id="rId12"/>
    <p:sldId id="315" r:id="rId13"/>
    <p:sldId id="278" r:id="rId14"/>
    <p:sldId id="304" r:id="rId15"/>
    <p:sldId id="313" r:id="rId16"/>
    <p:sldId id="274" r:id="rId17"/>
    <p:sldId id="306" r:id="rId18"/>
    <p:sldId id="307" r:id="rId19"/>
    <p:sldId id="308" r:id="rId20"/>
    <p:sldId id="314" r:id="rId21"/>
    <p:sldId id="310" r:id="rId22"/>
    <p:sldId id="309" r:id="rId23"/>
    <p:sldId id="311" r:id="rId24"/>
    <p:sldId id="303" r:id="rId25"/>
    <p:sldId id="268" r:id="rId26"/>
    <p:sldId id="305" r:id="rId27"/>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7CB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2848" autoAdjust="0"/>
  </p:normalViewPr>
  <p:slideViewPr>
    <p:cSldViewPr snapToGrid="0">
      <p:cViewPr varScale="1">
        <p:scale>
          <a:sx n="79" d="100"/>
          <a:sy n="79" d="100"/>
        </p:scale>
        <p:origin x="1027" y="72"/>
      </p:cViewPr>
      <p:guideLst/>
    </p:cSldViewPr>
  </p:slideViewPr>
  <p:outlineViewPr>
    <p:cViewPr>
      <p:scale>
        <a:sx n="33" d="100"/>
        <a:sy n="33" d="100"/>
      </p:scale>
      <p:origin x="0" y="-226"/>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52EC5-9246-4B0A-911B-15700DDB945E}"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4602B3F-4514-4762-9D46-ECF77435C280}">
      <dgm:prSet phldrT="[Text]"/>
      <dgm:spPr>
        <a:solidFill>
          <a:srgbClr val="EDEDED"/>
        </a:solidFill>
      </dgm:spPr>
      <dgm:t>
        <a:bodyPr/>
        <a:lstStyle/>
        <a:p>
          <a:endParaRPr lang="en-US" dirty="0"/>
        </a:p>
      </dgm:t>
    </dgm:pt>
    <dgm:pt modelId="{9279F2E3-DCD6-4263-8D92-E9FCE3E07159}" type="parTrans" cxnId="{1889EF84-1CC9-444B-A9E0-C9C2A6A10DF1}">
      <dgm:prSet/>
      <dgm:spPr/>
      <dgm:t>
        <a:bodyPr/>
        <a:lstStyle/>
        <a:p>
          <a:endParaRPr lang="en-US"/>
        </a:p>
      </dgm:t>
    </dgm:pt>
    <dgm:pt modelId="{BB26E596-6AAF-48A6-A21F-974553795244}" type="sibTrans" cxnId="{1889EF84-1CC9-444B-A9E0-C9C2A6A10DF1}">
      <dgm:prSet/>
      <dgm:spPr/>
      <dgm:t>
        <a:bodyPr/>
        <a:lstStyle/>
        <a:p>
          <a:endParaRPr lang="en-US"/>
        </a:p>
      </dgm:t>
    </dgm:pt>
    <dgm:pt modelId="{F786BAC6-5D22-4CFE-B6E9-9FB450F954C7}">
      <dgm:prSet phldrT="[Text]"/>
      <dgm:spPr>
        <a:solidFill>
          <a:srgbClr val="EDEDED"/>
        </a:solidFill>
      </dgm:spPr>
      <dgm:t>
        <a:bodyPr/>
        <a:lstStyle/>
        <a:p>
          <a:endParaRPr lang="en-US" dirty="0"/>
        </a:p>
      </dgm:t>
    </dgm:pt>
    <dgm:pt modelId="{A2F660A2-D172-46F4-B3ED-7EDDC18D66A6}" type="parTrans" cxnId="{C4495F58-E542-4F8E-BFAA-A53CF99EE751}">
      <dgm:prSet/>
      <dgm:spPr/>
      <dgm:t>
        <a:bodyPr/>
        <a:lstStyle/>
        <a:p>
          <a:endParaRPr lang="en-US"/>
        </a:p>
      </dgm:t>
    </dgm:pt>
    <dgm:pt modelId="{071DBADE-07E3-4BE0-94C7-FCC836C91FAF}" type="sibTrans" cxnId="{C4495F58-E542-4F8E-BFAA-A53CF99EE751}">
      <dgm:prSet/>
      <dgm:spPr/>
      <dgm:t>
        <a:bodyPr/>
        <a:lstStyle/>
        <a:p>
          <a:endParaRPr lang="en-US"/>
        </a:p>
      </dgm:t>
    </dgm:pt>
    <dgm:pt modelId="{2DDC4F23-6746-4BCA-863E-A5A34E191B93}">
      <dgm:prSet phldrT="[Text]"/>
      <dgm:spPr>
        <a:solidFill>
          <a:srgbClr val="EDEDED"/>
        </a:solidFill>
      </dgm:spPr>
      <dgm:t>
        <a:bodyPr/>
        <a:lstStyle/>
        <a:p>
          <a:endParaRPr lang="en-US" dirty="0"/>
        </a:p>
      </dgm:t>
    </dgm:pt>
    <dgm:pt modelId="{F30E5552-95EE-420D-BCA0-087B3DD31D09}" type="parTrans" cxnId="{9FAB13A8-A4A8-4D0F-94E6-0ADE00BCD923}">
      <dgm:prSet/>
      <dgm:spPr/>
      <dgm:t>
        <a:bodyPr/>
        <a:lstStyle/>
        <a:p>
          <a:endParaRPr lang="en-US"/>
        </a:p>
      </dgm:t>
    </dgm:pt>
    <dgm:pt modelId="{B2E13BC5-8B66-40EF-B551-13C97CC933FE}" type="sibTrans" cxnId="{9FAB13A8-A4A8-4D0F-94E6-0ADE00BCD923}">
      <dgm:prSet/>
      <dgm:spPr/>
      <dgm:t>
        <a:bodyPr/>
        <a:lstStyle/>
        <a:p>
          <a:endParaRPr lang="en-US"/>
        </a:p>
      </dgm:t>
    </dgm:pt>
    <dgm:pt modelId="{7494A154-5008-4EB9-B40F-C89A5D308BD9}">
      <dgm:prSet phldrT="[Text]"/>
      <dgm:spPr>
        <a:solidFill>
          <a:srgbClr val="EDEDED"/>
        </a:solidFill>
      </dgm:spPr>
      <dgm:t>
        <a:bodyPr/>
        <a:lstStyle/>
        <a:p>
          <a:endParaRPr lang="en-US" dirty="0"/>
        </a:p>
      </dgm:t>
    </dgm:pt>
    <dgm:pt modelId="{9E2ADEB3-ECF0-47F3-AA9C-1D3EB624233C}" type="parTrans" cxnId="{4F51CA90-EC5A-4E60-A5F4-8C3B587C3312}">
      <dgm:prSet/>
      <dgm:spPr/>
      <dgm:t>
        <a:bodyPr/>
        <a:lstStyle/>
        <a:p>
          <a:endParaRPr lang="en-US"/>
        </a:p>
      </dgm:t>
    </dgm:pt>
    <dgm:pt modelId="{9FB5888C-68E1-4808-9892-7B65F63FEBDB}" type="sibTrans" cxnId="{4F51CA90-EC5A-4E60-A5F4-8C3B587C3312}">
      <dgm:prSet/>
      <dgm:spPr/>
      <dgm:t>
        <a:bodyPr/>
        <a:lstStyle/>
        <a:p>
          <a:endParaRPr lang="en-US"/>
        </a:p>
      </dgm:t>
    </dgm:pt>
    <dgm:pt modelId="{106F9109-FA6F-42DF-BC79-B80ACDF81704}" type="pres">
      <dgm:prSet presAssocID="{71452EC5-9246-4B0A-911B-15700DDB945E}" presName="cycleMatrixDiagram" presStyleCnt="0">
        <dgm:presLayoutVars>
          <dgm:chMax val="1"/>
          <dgm:dir/>
          <dgm:animLvl val="lvl"/>
          <dgm:resizeHandles val="exact"/>
        </dgm:presLayoutVars>
      </dgm:prSet>
      <dgm:spPr/>
      <dgm:t>
        <a:bodyPr/>
        <a:lstStyle/>
        <a:p>
          <a:endParaRPr lang="en-US"/>
        </a:p>
      </dgm:t>
    </dgm:pt>
    <dgm:pt modelId="{B841E12C-6D1B-453D-82EC-CDCEFA700CBB}" type="pres">
      <dgm:prSet presAssocID="{71452EC5-9246-4B0A-911B-15700DDB945E}" presName="children" presStyleCnt="0"/>
      <dgm:spPr/>
    </dgm:pt>
    <dgm:pt modelId="{246C20A0-EE1C-4A7B-A151-DEB9CB2BBB0C}" type="pres">
      <dgm:prSet presAssocID="{71452EC5-9246-4B0A-911B-15700DDB945E}" presName="childPlaceholder" presStyleCnt="0"/>
      <dgm:spPr/>
    </dgm:pt>
    <dgm:pt modelId="{88F1D296-724A-4940-9409-C9B28AAE14F3}" type="pres">
      <dgm:prSet presAssocID="{71452EC5-9246-4B0A-911B-15700DDB945E}" presName="circle" presStyleCnt="0"/>
      <dgm:spPr/>
    </dgm:pt>
    <dgm:pt modelId="{CE98E435-B96D-4C2C-A63C-8D63643F4B13}" type="pres">
      <dgm:prSet presAssocID="{71452EC5-9246-4B0A-911B-15700DDB945E}" presName="quadrant1" presStyleLbl="node1" presStyleIdx="0" presStyleCnt="4">
        <dgm:presLayoutVars>
          <dgm:chMax val="1"/>
          <dgm:bulletEnabled val="1"/>
        </dgm:presLayoutVars>
      </dgm:prSet>
      <dgm:spPr/>
      <dgm:t>
        <a:bodyPr/>
        <a:lstStyle/>
        <a:p>
          <a:endParaRPr lang="en-US"/>
        </a:p>
      </dgm:t>
    </dgm:pt>
    <dgm:pt modelId="{F4C8F376-3216-4F3B-8F2B-08694EB98569}" type="pres">
      <dgm:prSet presAssocID="{71452EC5-9246-4B0A-911B-15700DDB945E}" presName="quadrant2" presStyleLbl="node1" presStyleIdx="1" presStyleCnt="4">
        <dgm:presLayoutVars>
          <dgm:chMax val="1"/>
          <dgm:bulletEnabled val="1"/>
        </dgm:presLayoutVars>
      </dgm:prSet>
      <dgm:spPr/>
      <dgm:t>
        <a:bodyPr/>
        <a:lstStyle/>
        <a:p>
          <a:endParaRPr lang="en-US"/>
        </a:p>
      </dgm:t>
    </dgm:pt>
    <dgm:pt modelId="{F9F5A63C-DBBA-4A97-8115-8621CD43AC18}" type="pres">
      <dgm:prSet presAssocID="{71452EC5-9246-4B0A-911B-15700DDB945E}" presName="quadrant3" presStyleLbl="node1" presStyleIdx="2" presStyleCnt="4">
        <dgm:presLayoutVars>
          <dgm:chMax val="1"/>
          <dgm:bulletEnabled val="1"/>
        </dgm:presLayoutVars>
      </dgm:prSet>
      <dgm:spPr/>
      <dgm:t>
        <a:bodyPr/>
        <a:lstStyle/>
        <a:p>
          <a:endParaRPr lang="en-US"/>
        </a:p>
      </dgm:t>
    </dgm:pt>
    <dgm:pt modelId="{27CF3F67-1D1B-4E56-B652-5AE494475567}" type="pres">
      <dgm:prSet presAssocID="{71452EC5-9246-4B0A-911B-15700DDB945E}" presName="quadrant4" presStyleLbl="node1" presStyleIdx="3" presStyleCnt="4">
        <dgm:presLayoutVars>
          <dgm:chMax val="1"/>
          <dgm:bulletEnabled val="1"/>
        </dgm:presLayoutVars>
      </dgm:prSet>
      <dgm:spPr/>
      <dgm:t>
        <a:bodyPr/>
        <a:lstStyle/>
        <a:p>
          <a:endParaRPr lang="en-US"/>
        </a:p>
      </dgm:t>
    </dgm:pt>
    <dgm:pt modelId="{7AC1411E-0206-411C-9402-1C614BE18501}" type="pres">
      <dgm:prSet presAssocID="{71452EC5-9246-4B0A-911B-15700DDB945E}" presName="quadrantPlaceholder" presStyleCnt="0"/>
      <dgm:spPr/>
    </dgm:pt>
    <dgm:pt modelId="{BED19BC4-7D1C-45DE-A52E-682DEE6BD005}" type="pres">
      <dgm:prSet presAssocID="{71452EC5-9246-4B0A-911B-15700DDB945E}" presName="center1" presStyleLbl="fgShp" presStyleIdx="0" presStyleCnt="2"/>
      <dgm:spPr/>
    </dgm:pt>
    <dgm:pt modelId="{2DCE3676-41E9-487C-8CA3-2D6661BF6A84}" type="pres">
      <dgm:prSet presAssocID="{71452EC5-9246-4B0A-911B-15700DDB945E}" presName="center2" presStyleLbl="fgShp" presStyleIdx="1" presStyleCnt="2"/>
      <dgm:spPr/>
    </dgm:pt>
  </dgm:ptLst>
  <dgm:cxnLst>
    <dgm:cxn modelId="{1889EF84-1CC9-444B-A9E0-C9C2A6A10DF1}" srcId="{71452EC5-9246-4B0A-911B-15700DDB945E}" destId="{84602B3F-4514-4762-9D46-ECF77435C280}" srcOrd="0" destOrd="0" parTransId="{9279F2E3-DCD6-4263-8D92-E9FCE3E07159}" sibTransId="{BB26E596-6AAF-48A6-A21F-974553795244}"/>
    <dgm:cxn modelId="{B917EAE6-D42F-2747-AA29-5347208C967D}" type="presOf" srcId="{84602B3F-4514-4762-9D46-ECF77435C280}" destId="{CE98E435-B96D-4C2C-A63C-8D63643F4B13}" srcOrd="0" destOrd="0" presId="urn:microsoft.com/office/officeart/2005/8/layout/cycle4"/>
    <dgm:cxn modelId="{4F51CA90-EC5A-4E60-A5F4-8C3B587C3312}" srcId="{71452EC5-9246-4B0A-911B-15700DDB945E}" destId="{7494A154-5008-4EB9-B40F-C89A5D308BD9}" srcOrd="3" destOrd="0" parTransId="{9E2ADEB3-ECF0-47F3-AA9C-1D3EB624233C}" sibTransId="{9FB5888C-68E1-4808-9892-7B65F63FEBDB}"/>
    <dgm:cxn modelId="{0F0161E7-3E48-8947-AFAB-73E963F492E4}" type="presOf" srcId="{71452EC5-9246-4B0A-911B-15700DDB945E}" destId="{106F9109-FA6F-42DF-BC79-B80ACDF81704}" srcOrd="0" destOrd="0" presId="urn:microsoft.com/office/officeart/2005/8/layout/cycle4"/>
    <dgm:cxn modelId="{FBDD5D37-DD1E-E143-9BD5-214F84BB3210}" type="presOf" srcId="{7494A154-5008-4EB9-B40F-C89A5D308BD9}" destId="{27CF3F67-1D1B-4E56-B652-5AE494475567}" srcOrd="0" destOrd="0" presId="urn:microsoft.com/office/officeart/2005/8/layout/cycle4"/>
    <dgm:cxn modelId="{BCD6BC6F-2B01-7A49-8030-641453430D62}" type="presOf" srcId="{F786BAC6-5D22-4CFE-B6E9-9FB450F954C7}" destId="{F4C8F376-3216-4F3B-8F2B-08694EB98569}" srcOrd="0" destOrd="0" presId="urn:microsoft.com/office/officeart/2005/8/layout/cycle4"/>
    <dgm:cxn modelId="{9FAB13A8-A4A8-4D0F-94E6-0ADE00BCD923}" srcId="{71452EC5-9246-4B0A-911B-15700DDB945E}" destId="{2DDC4F23-6746-4BCA-863E-A5A34E191B93}" srcOrd="2" destOrd="0" parTransId="{F30E5552-95EE-420D-BCA0-087B3DD31D09}" sibTransId="{B2E13BC5-8B66-40EF-B551-13C97CC933FE}"/>
    <dgm:cxn modelId="{C4495F58-E542-4F8E-BFAA-A53CF99EE751}" srcId="{71452EC5-9246-4B0A-911B-15700DDB945E}" destId="{F786BAC6-5D22-4CFE-B6E9-9FB450F954C7}" srcOrd="1" destOrd="0" parTransId="{A2F660A2-D172-46F4-B3ED-7EDDC18D66A6}" sibTransId="{071DBADE-07E3-4BE0-94C7-FCC836C91FAF}"/>
    <dgm:cxn modelId="{AF693638-8961-9645-8EA9-27F39A341D62}" type="presOf" srcId="{2DDC4F23-6746-4BCA-863E-A5A34E191B93}" destId="{F9F5A63C-DBBA-4A97-8115-8621CD43AC18}" srcOrd="0" destOrd="0" presId="urn:microsoft.com/office/officeart/2005/8/layout/cycle4"/>
    <dgm:cxn modelId="{6EE37657-E8DC-0247-9153-E6B3E083BB83}" type="presParOf" srcId="{106F9109-FA6F-42DF-BC79-B80ACDF81704}" destId="{B841E12C-6D1B-453D-82EC-CDCEFA700CBB}" srcOrd="0" destOrd="0" presId="urn:microsoft.com/office/officeart/2005/8/layout/cycle4"/>
    <dgm:cxn modelId="{68093771-145C-CD45-92C1-67E89B46F99D}" type="presParOf" srcId="{B841E12C-6D1B-453D-82EC-CDCEFA700CBB}" destId="{246C20A0-EE1C-4A7B-A151-DEB9CB2BBB0C}" srcOrd="0" destOrd="0" presId="urn:microsoft.com/office/officeart/2005/8/layout/cycle4"/>
    <dgm:cxn modelId="{14807801-7123-CE49-B97C-01F31B28D5D7}" type="presParOf" srcId="{106F9109-FA6F-42DF-BC79-B80ACDF81704}" destId="{88F1D296-724A-4940-9409-C9B28AAE14F3}" srcOrd="1" destOrd="0" presId="urn:microsoft.com/office/officeart/2005/8/layout/cycle4"/>
    <dgm:cxn modelId="{2A9017C2-EC56-904B-BB0B-4E4001AE0651}" type="presParOf" srcId="{88F1D296-724A-4940-9409-C9B28AAE14F3}" destId="{CE98E435-B96D-4C2C-A63C-8D63643F4B13}" srcOrd="0" destOrd="0" presId="urn:microsoft.com/office/officeart/2005/8/layout/cycle4"/>
    <dgm:cxn modelId="{8ECC42CB-B3D7-1B43-854A-B3CD5C9C3711}" type="presParOf" srcId="{88F1D296-724A-4940-9409-C9B28AAE14F3}" destId="{F4C8F376-3216-4F3B-8F2B-08694EB98569}" srcOrd="1" destOrd="0" presId="urn:microsoft.com/office/officeart/2005/8/layout/cycle4"/>
    <dgm:cxn modelId="{3C3F3EC5-5977-A24E-A990-2FBEE52C4761}" type="presParOf" srcId="{88F1D296-724A-4940-9409-C9B28AAE14F3}" destId="{F9F5A63C-DBBA-4A97-8115-8621CD43AC18}" srcOrd="2" destOrd="0" presId="urn:microsoft.com/office/officeart/2005/8/layout/cycle4"/>
    <dgm:cxn modelId="{8AF5C4D5-10FC-EC47-AAD4-EC2B1A10C765}" type="presParOf" srcId="{88F1D296-724A-4940-9409-C9B28AAE14F3}" destId="{27CF3F67-1D1B-4E56-B652-5AE494475567}" srcOrd="3" destOrd="0" presId="urn:microsoft.com/office/officeart/2005/8/layout/cycle4"/>
    <dgm:cxn modelId="{3A87CA68-115E-0246-9BBC-C2C96E70EA51}" type="presParOf" srcId="{88F1D296-724A-4940-9409-C9B28AAE14F3}" destId="{7AC1411E-0206-411C-9402-1C614BE18501}" srcOrd="4" destOrd="0" presId="urn:microsoft.com/office/officeart/2005/8/layout/cycle4"/>
    <dgm:cxn modelId="{FE3DD9B2-1481-C04D-BE0D-B0570C898DDC}" type="presParOf" srcId="{106F9109-FA6F-42DF-BC79-B80ACDF81704}" destId="{BED19BC4-7D1C-45DE-A52E-682DEE6BD005}" srcOrd="2" destOrd="0" presId="urn:microsoft.com/office/officeart/2005/8/layout/cycle4"/>
    <dgm:cxn modelId="{988D4078-5C58-F145-A4DB-6B9D239196BF}" type="presParOf" srcId="{106F9109-FA6F-42DF-BC79-B80ACDF81704}" destId="{2DCE3676-41E9-487C-8CA3-2D6661BF6A8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52EC5-9246-4B0A-911B-15700DDB945E}"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4602B3F-4514-4762-9D46-ECF77435C280}">
      <dgm:prSet phldrT="[Text]"/>
      <dgm:spPr>
        <a:solidFill>
          <a:srgbClr val="EDEDED"/>
        </a:solidFill>
      </dgm:spPr>
      <dgm:t>
        <a:bodyPr/>
        <a:lstStyle/>
        <a:p>
          <a:endParaRPr lang="en-US" dirty="0"/>
        </a:p>
      </dgm:t>
    </dgm:pt>
    <dgm:pt modelId="{9279F2E3-DCD6-4263-8D92-E9FCE3E07159}" type="parTrans" cxnId="{1889EF84-1CC9-444B-A9E0-C9C2A6A10DF1}">
      <dgm:prSet/>
      <dgm:spPr/>
      <dgm:t>
        <a:bodyPr/>
        <a:lstStyle/>
        <a:p>
          <a:endParaRPr lang="en-US"/>
        </a:p>
      </dgm:t>
    </dgm:pt>
    <dgm:pt modelId="{BB26E596-6AAF-48A6-A21F-974553795244}" type="sibTrans" cxnId="{1889EF84-1CC9-444B-A9E0-C9C2A6A10DF1}">
      <dgm:prSet/>
      <dgm:spPr/>
      <dgm:t>
        <a:bodyPr/>
        <a:lstStyle/>
        <a:p>
          <a:endParaRPr lang="en-US"/>
        </a:p>
      </dgm:t>
    </dgm:pt>
    <dgm:pt modelId="{F786BAC6-5D22-4CFE-B6E9-9FB450F954C7}">
      <dgm:prSet phldrT="[Text]"/>
      <dgm:spPr>
        <a:solidFill>
          <a:srgbClr val="EDEDED"/>
        </a:solidFill>
      </dgm:spPr>
      <dgm:t>
        <a:bodyPr/>
        <a:lstStyle/>
        <a:p>
          <a:endParaRPr lang="en-US" dirty="0"/>
        </a:p>
      </dgm:t>
    </dgm:pt>
    <dgm:pt modelId="{A2F660A2-D172-46F4-B3ED-7EDDC18D66A6}" type="parTrans" cxnId="{C4495F58-E542-4F8E-BFAA-A53CF99EE751}">
      <dgm:prSet/>
      <dgm:spPr/>
      <dgm:t>
        <a:bodyPr/>
        <a:lstStyle/>
        <a:p>
          <a:endParaRPr lang="en-US"/>
        </a:p>
      </dgm:t>
    </dgm:pt>
    <dgm:pt modelId="{071DBADE-07E3-4BE0-94C7-FCC836C91FAF}" type="sibTrans" cxnId="{C4495F58-E542-4F8E-BFAA-A53CF99EE751}">
      <dgm:prSet/>
      <dgm:spPr/>
      <dgm:t>
        <a:bodyPr/>
        <a:lstStyle/>
        <a:p>
          <a:endParaRPr lang="en-US"/>
        </a:p>
      </dgm:t>
    </dgm:pt>
    <dgm:pt modelId="{2DDC4F23-6746-4BCA-863E-A5A34E191B93}">
      <dgm:prSet phldrT="[Text]"/>
      <dgm:spPr>
        <a:solidFill>
          <a:srgbClr val="EDEDED"/>
        </a:solidFill>
      </dgm:spPr>
      <dgm:t>
        <a:bodyPr/>
        <a:lstStyle/>
        <a:p>
          <a:endParaRPr lang="en-US" dirty="0"/>
        </a:p>
      </dgm:t>
    </dgm:pt>
    <dgm:pt modelId="{F30E5552-95EE-420D-BCA0-087B3DD31D09}" type="parTrans" cxnId="{9FAB13A8-A4A8-4D0F-94E6-0ADE00BCD923}">
      <dgm:prSet/>
      <dgm:spPr/>
      <dgm:t>
        <a:bodyPr/>
        <a:lstStyle/>
        <a:p>
          <a:endParaRPr lang="en-US"/>
        </a:p>
      </dgm:t>
    </dgm:pt>
    <dgm:pt modelId="{B2E13BC5-8B66-40EF-B551-13C97CC933FE}" type="sibTrans" cxnId="{9FAB13A8-A4A8-4D0F-94E6-0ADE00BCD923}">
      <dgm:prSet/>
      <dgm:spPr/>
      <dgm:t>
        <a:bodyPr/>
        <a:lstStyle/>
        <a:p>
          <a:endParaRPr lang="en-US"/>
        </a:p>
      </dgm:t>
    </dgm:pt>
    <dgm:pt modelId="{7494A154-5008-4EB9-B40F-C89A5D308BD9}">
      <dgm:prSet phldrT="[Text]"/>
      <dgm:spPr>
        <a:solidFill>
          <a:srgbClr val="EDEDED"/>
        </a:solidFill>
      </dgm:spPr>
      <dgm:t>
        <a:bodyPr/>
        <a:lstStyle/>
        <a:p>
          <a:endParaRPr lang="en-US" dirty="0"/>
        </a:p>
      </dgm:t>
    </dgm:pt>
    <dgm:pt modelId="{9E2ADEB3-ECF0-47F3-AA9C-1D3EB624233C}" type="parTrans" cxnId="{4F51CA90-EC5A-4E60-A5F4-8C3B587C3312}">
      <dgm:prSet/>
      <dgm:spPr/>
      <dgm:t>
        <a:bodyPr/>
        <a:lstStyle/>
        <a:p>
          <a:endParaRPr lang="en-US"/>
        </a:p>
      </dgm:t>
    </dgm:pt>
    <dgm:pt modelId="{9FB5888C-68E1-4808-9892-7B65F63FEBDB}" type="sibTrans" cxnId="{4F51CA90-EC5A-4E60-A5F4-8C3B587C3312}">
      <dgm:prSet/>
      <dgm:spPr/>
      <dgm:t>
        <a:bodyPr/>
        <a:lstStyle/>
        <a:p>
          <a:endParaRPr lang="en-US"/>
        </a:p>
      </dgm:t>
    </dgm:pt>
    <dgm:pt modelId="{106F9109-FA6F-42DF-BC79-B80ACDF81704}" type="pres">
      <dgm:prSet presAssocID="{71452EC5-9246-4B0A-911B-15700DDB945E}" presName="cycleMatrixDiagram" presStyleCnt="0">
        <dgm:presLayoutVars>
          <dgm:chMax val="1"/>
          <dgm:dir/>
          <dgm:animLvl val="lvl"/>
          <dgm:resizeHandles val="exact"/>
        </dgm:presLayoutVars>
      </dgm:prSet>
      <dgm:spPr/>
      <dgm:t>
        <a:bodyPr/>
        <a:lstStyle/>
        <a:p>
          <a:endParaRPr lang="en-US"/>
        </a:p>
      </dgm:t>
    </dgm:pt>
    <dgm:pt modelId="{B841E12C-6D1B-453D-82EC-CDCEFA700CBB}" type="pres">
      <dgm:prSet presAssocID="{71452EC5-9246-4B0A-911B-15700DDB945E}" presName="children" presStyleCnt="0"/>
      <dgm:spPr/>
    </dgm:pt>
    <dgm:pt modelId="{246C20A0-EE1C-4A7B-A151-DEB9CB2BBB0C}" type="pres">
      <dgm:prSet presAssocID="{71452EC5-9246-4B0A-911B-15700DDB945E}" presName="childPlaceholder" presStyleCnt="0"/>
      <dgm:spPr/>
    </dgm:pt>
    <dgm:pt modelId="{88F1D296-724A-4940-9409-C9B28AAE14F3}" type="pres">
      <dgm:prSet presAssocID="{71452EC5-9246-4B0A-911B-15700DDB945E}" presName="circle" presStyleCnt="0"/>
      <dgm:spPr/>
    </dgm:pt>
    <dgm:pt modelId="{CE98E435-B96D-4C2C-A63C-8D63643F4B13}" type="pres">
      <dgm:prSet presAssocID="{71452EC5-9246-4B0A-911B-15700DDB945E}" presName="quadrant1" presStyleLbl="node1" presStyleIdx="0" presStyleCnt="4">
        <dgm:presLayoutVars>
          <dgm:chMax val="1"/>
          <dgm:bulletEnabled val="1"/>
        </dgm:presLayoutVars>
      </dgm:prSet>
      <dgm:spPr/>
      <dgm:t>
        <a:bodyPr/>
        <a:lstStyle/>
        <a:p>
          <a:endParaRPr lang="en-US"/>
        </a:p>
      </dgm:t>
    </dgm:pt>
    <dgm:pt modelId="{F4C8F376-3216-4F3B-8F2B-08694EB98569}" type="pres">
      <dgm:prSet presAssocID="{71452EC5-9246-4B0A-911B-15700DDB945E}" presName="quadrant2" presStyleLbl="node1" presStyleIdx="1" presStyleCnt="4">
        <dgm:presLayoutVars>
          <dgm:chMax val="1"/>
          <dgm:bulletEnabled val="1"/>
        </dgm:presLayoutVars>
      </dgm:prSet>
      <dgm:spPr/>
      <dgm:t>
        <a:bodyPr/>
        <a:lstStyle/>
        <a:p>
          <a:endParaRPr lang="en-US"/>
        </a:p>
      </dgm:t>
    </dgm:pt>
    <dgm:pt modelId="{F9F5A63C-DBBA-4A97-8115-8621CD43AC18}" type="pres">
      <dgm:prSet presAssocID="{71452EC5-9246-4B0A-911B-15700DDB945E}" presName="quadrant3" presStyleLbl="node1" presStyleIdx="2" presStyleCnt="4">
        <dgm:presLayoutVars>
          <dgm:chMax val="1"/>
          <dgm:bulletEnabled val="1"/>
        </dgm:presLayoutVars>
      </dgm:prSet>
      <dgm:spPr/>
      <dgm:t>
        <a:bodyPr/>
        <a:lstStyle/>
        <a:p>
          <a:endParaRPr lang="en-US"/>
        </a:p>
      </dgm:t>
    </dgm:pt>
    <dgm:pt modelId="{27CF3F67-1D1B-4E56-B652-5AE494475567}" type="pres">
      <dgm:prSet presAssocID="{71452EC5-9246-4B0A-911B-15700DDB945E}" presName="quadrant4" presStyleLbl="node1" presStyleIdx="3" presStyleCnt="4">
        <dgm:presLayoutVars>
          <dgm:chMax val="1"/>
          <dgm:bulletEnabled val="1"/>
        </dgm:presLayoutVars>
      </dgm:prSet>
      <dgm:spPr/>
      <dgm:t>
        <a:bodyPr/>
        <a:lstStyle/>
        <a:p>
          <a:endParaRPr lang="en-US"/>
        </a:p>
      </dgm:t>
    </dgm:pt>
    <dgm:pt modelId="{7AC1411E-0206-411C-9402-1C614BE18501}" type="pres">
      <dgm:prSet presAssocID="{71452EC5-9246-4B0A-911B-15700DDB945E}" presName="quadrantPlaceholder" presStyleCnt="0"/>
      <dgm:spPr/>
    </dgm:pt>
    <dgm:pt modelId="{BED19BC4-7D1C-45DE-A52E-682DEE6BD005}" type="pres">
      <dgm:prSet presAssocID="{71452EC5-9246-4B0A-911B-15700DDB945E}" presName="center1" presStyleLbl="fgShp" presStyleIdx="0" presStyleCnt="2"/>
      <dgm:spPr/>
    </dgm:pt>
    <dgm:pt modelId="{2DCE3676-41E9-487C-8CA3-2D6661BF6A84}" type="pres">
      <dgm:prSet presAssocID="{71452EC5-9246-4B0A-911B-15700DDB945E}" presName="center2" presStyleLbl="fgShp" presStyleIdx="1" presStyleCnt="2"/>
      <dgm:spPr/>
    </dgm:pt>
  </dgm:ptLst>
  <dgm:cxnLst>
    <dgm:cxn modelId="{1889EF84-1CC9-444B-A9E0-C9C2A6A10DF1}" srcId="{71452EC5-9246-4B0A-911B-15700DDB945E}" destId="{84602B3F-4514-4762-9D46-ECF77435C280}" srcOrd="0" destOrd="0" parTransId="{9279F2E3-DCD6-4263-8D92-E9FCE3E07159}" sibTransId="{BB26E596-6AAF-48A6-A21F-974553795244}"/>
    <dgm:cxn modelId="{B37768B0-BD0C-B74E-A692-CA1E7EBCD5AF}" type="presOf" srcId="{F786BAC6-5D22-4CFE-B6E9-9FB450F954C7}" destId="{F4C8F376-3216-4F3B-8F2B-08694EB98569}" srcOrd="0" destOrd="0" presId="urn:microsoft.com/office/officeart/2005/8/layout/cycle4"/>
    <dgm:cxn modelId="{B7FE0C78-F6F2-AC46-A971-C71A6137B775}" type="presOf" srcId="{71452EC5-9246-4B0A-911B-15700DDB945E}" destId="{106F9109-FA6F-42DF-BC79-B80ACDF81704}" srcOrd="0" destOrd="0" presId="urn:microsoft.com/office/officeart/2005/8/layout/cycle4"/>
    <dgm:cxn modelId="{F32770BA-CDCF-EA46-B635-51CC24E4EF3E}" type="presOf" srcId="{7494A154-5008-4EB9-B40F-C89A5D308BD9}" destId="{27CF3F67-1D1B-4E56-B652-5AE494475567}" srcOrd="0" destOrd="0" presId="urn:microsoft.com/office/officeart/2005/8/layout/cycle4"/>
    <dgm:cxn modelId="{1FE07605-2DB8-5045-AAF2-5E4309335308}" type="presOf" srcId="{84602B3F-4514-4762-9D46-ECF77435C280}" destId="{CE98E435-B96D-4C2C-A63C-8D63643F4B13}" srcOrd="0" destOrd="0" presId="urn:microsoft.com/office/officeart/2005/8/layout/cycle4"/>
    <dgm:cxn modelId="{4F51CA90-EC5A-4E60-A5F4-8C3B587C3312}" srcId="{71452EC5-9246-4B0A-911B-15700DDB945E}" destId="{7494A154-5008-4EB9-B40F-C89A5D308BD9}" srcOrd="3" destOrd="0" parTransId="{9E2ADEB3-ECF0-47F3-AA9C-1D3EB624233C}" sibTransId="{9FB5888C-68E1-4808-9892-7B65F63FEBDB}"/>
    <dgm:cxn modelId="{9FAB13A8-A4A8-4D0F-94E6-0ADE00BCD923}" srcId="{71452EC5-9246-4B0A-911B-15700DDB945E}" destId="{2DDC4F23-6746-4BCA-863E-A5A34E191B93}" srcOrd="2" destOrd="0" parTransId="{F30E5552-95EE-420D-BCA0-087B3DD31D09}" sibTransId="{B2E13BC5-8B66-40EF-B551-13C97CC933FE}"/>
    <dgm:cxn modelId="{7235C55F-762F-F84D-BC68-6214551F4A01}" type="presOf" srcId="{2DDC4F23-6746-4BCA-863E-A5A34E191B93}" destId="{F9F5A63C-DBBA-4A97-8115-8621CD43AC18}" srcOrd="0" destOrd="0" presId="urn:microsoft.com/office/officeart/2005/8/layout/cycle4"/>
    <dgm:cxn modelId="{C4495F58-E542-4F8E-BFAA-A53CF99EE751}" srcId="{71452EC5-9246-4B0A-911B-15700DDB945E}" destId="{F786BAC6-5D22-4CFE-B6E9-9FB450F954C7}" srcOrd="1" destOrd="0" parTransId="{A2F660A2-D172-46F4-B3ED-7EDDC18D66A6}" sibTransId="{071DBADE-07E3-4BE0-94C7-FCC836C91FAF}"/>
    <dgm:cxn modelId="{876E0FE9-206C-5541-833D-0F7E0423CA56}" type="presParOf" srcId="{106F9109-FA6F-42DF-BC79-B80ACDF81704}" destId="{B841E12C-6D1B-453D-82EC-CDCEFA700CBB}" srcOrd="0" destOrd="0" presId="urn:microsoft.com/office/officeart/2005/8/layout/cycle4"/>
    <dgm:cxn modelId="{B389E3F8-42E2-F649-929F-DBDC98063B9B}" type="presParOf" srcId="{B841E12C-6D1B-453D-82EC-CDCEFA700CBB}" destId="{246C20A0-EE1C-4A7B-A151-DEB9CB2BBB0C}" srcOrd="0" destOrd="0" presId="urn:microsoft.com/office/officeart/2005/8/layout/cycle4"/>
    <dgm:cxn modelId="{5096BA0B-BF8E-1E40-B7C5-DC01D6384C4D}" type="presParOf" srcId="{106F9109-FA6F-42DF-BC79-B80ACDF81704}" destId="{88F1D296-724A-4940-9409-C9B28AAE14F3}" srcOrd="1" destOrd="0" presId="urn:microsoft.com/office/officeart/2005/8/layout/cycle4"/>
    <dgm:cxn modelId="{DADA8828-61FE-B04F-9F55-9515C6452C26}" type="presParOf" srcId="{88F1D296-724A-4940-9409-C9B28AAE14F3}" destId="{CE98E435-B96D-4C2C-A63C-8D63643F4B13}" srcOrd="0" destOrd="0" presId="urn:microsoft.com/office/officeart/2005/8/layout/cycle4"/>
    <dgm:cxn modelId="{1F7A4624-1B85-164E-B778-EDDB48B33CDC}" type="presParOf" srcId="{88F1D296-724A-4940-9409-C9B28AAE14F3}" destId="{F4C8F376-3216-4F3B-8F2B-08694EB98569}" srcOrd="1" destOrd="0" presId="urn:microsoft.com/office/officeart/2005/8/layout/cycle4"/>
    <dgm:cxn modelId="{A4341DE7-FB91-6148-876B-829D18D2F1A1}" type="presParOf" srcId="{88F1D296-724A-4940-9409-C9B28AAE14F3}" destId="{F9F5A63C-DBBA-4A97-8115-8621CD43AC18}" srcOrd="2" destOrd="0" presId="urn:microsoft.com/office/officeart/2005/8/layout/cycle4"/>
    <dgm:cxn modelId="{FC8E25DB-A02A-1547-A856-B2CF90C79C67}" type="presParOf" srcId="{88F1D296-724A-4940-9409-C9B28AAE14F3}" destId="{27CF3F67-1D1B-4E56-B652-5AE494475567}" srcOrd="3" destOrd="0" presId="urn:microsoft.com/office/officeart/2005/8/layout/cycle4"/>
    <dgm:cxn modelId="{64F0A0BB-32A9-7948-98CC-0D0A6DD98986}" type="presParOf" srcId="{88F1D296-724A-4940-9409-C9B28AAE14F3}" destId="{7AC1411E-0206-411C-9402-1C614BE18501}" srcOrd="4" destOrd="0" presId="urn:microsoft.com/office/officeart/2005/8/layout/cycle4"/>
    <dgm:cxn modelId="{C10AA44B-DDE6-4941-9A0C-F4DC3A9501BD}" type="presParOf" srcId="{106F9109-FA6F-42DF-BC79-B80ACDF81704}" destId="{BED19BC4-7D1C-45DE-A52E-682DEE6BD005}" srcOrd="2" destOrd="0" presId="urn:microsoft.com/office/officeart/2005/8/layout/cycle4"/>
    <dgm:cxn modelId="{CDAE7A17-70EA-7945-800D-81708AB2B6FF}" type="presParOf" srcId="{106F9109-FA6F-42DF-BC79-B80ACDF81704}" destId="{2DCE3676-41E9-487C-8CA3-2D6661BF6A8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8E435-B96D-4C2C-A63C-8D63643F4B13}">
      <dsp:nvSpPr>
        <dsp:cNvPr id="0" name=""/>
        <dsp:cNvSpPr/>
      </dsp:nvSpPr>
      <dsp:spPr>
        <a:xfrm>
          <a:off x="1128642"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a:off x="1820128" y="1149269"/>
        <a:ext cx="1669394" cy="1669394"/>
      </dsp:txXfrm>
    </dsp:sp>
    <dsp:sp modelId="{F4C8F376-3216-4F3B-8F2B-08694EB98569}">
      <dsp:nvSpPr>
        <dsp:cNvPr id="0" name=""/>
        <dsp:cNvSpPr/>
      </dsp:nvSpPr>
      <dsp:spPr>
        <a:xfrm rot="5400000">
          <a:off x="3598570"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3598570" y="1149269"/>
        <a:ext cx="1669394" cy="1669394"/>
      </dsp:txXfrm>
    </dsp:sp>
    <dsp:sp modelId="{F9F5A63C-DBBA-4A97-8115-8621CD43AC18}">
      <dsp:nvSpPr>
        <dsp:cNvPr id="0" name=""/>
        <dsp:cNvSpPr/>
      </dsp:nvSpPr>
      <dsp:spPr>
        <a:xfrm rot="10800000">
          <a:off x="3598570"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10800000">
        <a:off x="3598570" y="2927711"/>
        <a:ext cx="1669394" cy="1669394"/>
      </dsp:txXfrm>
    </dsp:sp>
    <dsp:sp modelId="{27CF3F67-1D1B-4E56-B652-5AE494475567}">
      <dsp:nvSpPr>
        <dsp:cNvPr id="0" name=""/>
        <dsp:cNvSpPr/>
      </dsp:nvSpPr>
      <dsp:spPr>
        <a:xfrm rot="16200000">
          <a:off x="1128642"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1820128" y="2927711"/>
        <a:ext cx="1669394" cy="1669394"/>
      </dsp:txXfrm>
    </dsp:sp>
    <dsp:sp modelId="{BED19BC4-7D1C-45DE-A52E-682DEE6BD005}">
      <dsp:nvSpPr>
        <dsp:cNvPr id="0" name=""/>
        <dsp:cNvSpPr/>
      </dsp:nvSpPr>
      <dsp:spPr>
        <a:xfrm>
          <a:off x="3136481" y="2382473"/>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E3676-41E9-487C-8CA3-2D6661BF6A84}">
      <dsp:nvSpPr>
        <dsp:cNvPr id="0" name=""/>
        <dsp:cNvSpPr/>
      </dsp:nvSpPr>
      <dsp:spPr>
        <a:xfrm rot="10800000">
          <a:off x="3136481" y="2655092"/>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8E435-B96D-4C2C-A63C-8D63643F4B13}">
      <dsp:nvSpPr>
        <dsp:cNvPr id="0" name=""/>
        <dsp:cNvSpPr/>
      </dsp:nvSpPr>
      <dsp:spPr>
        <a:xfrm>
          <a:off x="1128642"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a:off x="1820128" y="1149269"/>
        <a:ext cx="1669394" cy="1669394"/>
      </dsp:txXfrm>
    </dsp:sp>
    <dsp:sp modelId="{F4C8F376-3216-4F3B-8F2B-08694EB98569}">
      <dsp:nvSpPr>
        <dsp:cNvPr id="0" name=""/>
        <dsp:cNvSpPr/>
      </dsp:nvSpPr>
      <dsp:spPr>
        <a:xfrm rot="5400000">
          <a:off x="3598570"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3598570" y="1149269"/>
        <a:ext cx="1669394" cy="1669394"/>
      </dsp:txXfrm>
    </dsp:sp>
    <dsp:sp modelId="{F9F5A63C-DBBA-4A97-8115-8621CD43AC18}">
      <dsp:nvSpPr>
        <dsp:cNvPr id="0" name=""/>
        <dsp:cNvSpPr/>
      </dsp:nvSpPr>
      <dsp:spPr>
        <a:xfrm rot="10800000">
          <a:off x="3598570"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10800000">
        <a:off x="3598570" y="2927711"/>
        <a:ext cx="1669394" cy="1669394"/>
      </dsp:txXfrm>
    </dsp:sp>
    <dsp:sp modelId="{27CF3F67-1D1B-4E56-B652-5AE494475567}">
      <dsp:nvSpPr>
        <dsp:cNvPr id="0" name=""/>
        <dsp:cNvSpPr/>
      </dsp:nvSpPr>
      <dsp:spPr>
        <a:xfrm rot="16200000">
          <a:off x="1128642"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1820128" y="2927711"/>
        <a:ext cx="1669394" cy="1669394"/>
      </dsp:txXfrm>
    </dsp:sp>
    <dsp:sp modelId="{BED19BC4-7D1C-45DE-A52E-682DEE6BD005}">
      <dsp:nvSpPr>
        <dsp:cNvPr id="0" name=""/>
        <dsp:cNvSpPr/>
      </dsp:nvSpPr>
      <dsp:spPr>
        <a:xfrm>
          <a:off x="3136481" y="2382473"/>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E3676-41E9-487C-8CA3-2D6661BF6A84}">
      <dsp:nvSpPr>
        <dsp:cNvPr id="0" name=""/>
        <dsp:cNvSpPr/>
      </dsp:nvSpPr>
      <dsp:spPr>
        <a:xfrm rot="10800000">
          <a:off x="3136481" y="2655092"/>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8617777D-1593-4CB5-8A4F-3D57E9EDDEA4}" type="datetimeFigureOut">
              <a:rPr lang="en-US" smtClean="0"/>
              <a:t>12/8/2017</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EEAAEC99-2719-450D-B623-91461404ED8C}" type="slidenum">
              <a:rPr lang="en-US" smtClean="0"/>
              <a:t>‹#›</a:t>
            </a:fld>
            <a:endParaRPr lang="en-US"/>
          </a:p>
        </p:txBody>
      </p:sp>
    </p:spTree>
    <p:extLst>
      <p:ext uri="{BB962C8B-B14F-4D97-AF65-F5344CB8AC3E}">
        <p14:creationId xmlns:p14="http://schemas.microsoft.com/office/powerpoint/2010/main" val="2933461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sqlpass.org/EventDownload.aspx?suid=922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a:t>
            </a:r>
            <a:r>
              <a:rPr lang="en-US" baseline="0" dirty="0" smtClean="0"/>
              <a:t> also given at:</a:t>
            </a:r>
          </a:p>
          <a:p>
            <a:r>
              <a:rPr lang="en-US" sz="1200" i="1" dirty="0" smtClean="0">
                <a:solidFill>
                  <a:schemeClr val="bg1"/>
                </a:solidFill>
              </a:rPr>
              <a:t>SQL Saturday Albany – July 29, 2017</a:t>
            </a:r>
          </a:p>
          <a:p>
            <a:r>
              <a:rPr lang="en-US" sz="1200" i="1" dirty="0" smtClean="0">
                <a:solidFill>
                  <a:schemeClr val="bg1"/>
                </a:solidFill>
              </a:rPr>
              <a:t>SQL Saturday Providence</a:t>
            </a:r>
            <a:r>
              <a:rPr lang="en-US" sz="1200" i="1" baseline="0" dirty="0" smtClean="0">
                <a:solidFill>
                  <a:schemeClr val="bg1"/>
                </a:solidFill>
              </a:rPr>
              <a:t> – December 9, 2017</a:t>
            </a:r>
            <a:endParaRPr lang="en-US" sz="1200" i="1" dirty="0" smtClean="0">
              <a:solidFill>
                <a:schemeClr val="bg1"/>
              </a:solidFill>
            </a:endParaRPr>
          </a:p>
        </p:txBody>
      </p:sp>
      <p:sp>
        <p:nvSpPr>
          <p:cNvPr id="4" name="Slide Number Placeholder 3"/>
          <p:cNvSpPr>
            <a:spLocks noGrp="1"/>
          </p:cNvSpPr>
          <p:nvPr>
            <p:ph type="sldNum" sz="quarter" idx="10"/>
          </p:nvPr>
        </p:nvSpPr>
        <p:spPr/>
        <p:txBody>
          <a:bodyPr/>
          <a:lstStyle/>
          <a:p>
            <a:fld id="{EEAAEC99-2719-450D-B623-91461404ED8C}" type="slidenum">
              <a:rPr lang="en-US" smtClean="0"/>
              <a:t>1</a:t>
            </a:fld>
            <a:endParaRPr lang="en-US" dirty="0"/>
          </a:p>
        </p:txBody>
      </p:sp>
    </p:spTree>
    <p:extLst>
      <p:ext uri="{BB962C8B-B14F-4D97-AF65-F5344CB8AC3E}">
        <p14:creationId xmlns:p14="http://schemas.microsoft.com/office/powerpoint/2010/main" val="102238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11</a:t>
            </a:fld>
            <a:endParaRPr lang="en-US"/>
          </a:p>
        </p:txBody>
      </p:sp>
    </p:spTree>
    <p:extLst>
      <p:ext uri="{BB962C8B-B14F-4D97-AF65-F5344CB8AC3E}">
        <p14:creationId xmlns:p14="http://schemas.microsoft.com/office/powerpoint/2010/main" val="61358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12</a:t>
            </a:fld>
            <a:endParaRPr lang="en-US"/>
          </a:p>
        </p:txBody>
      </p:sp>
    </p:spTree>
    <p:extLst>
      <p:ext uri="{BB962C8B-B14F-4D97-AF65-F5344CB8AC3E}">
        <p14:creationId xmlns:p14="http://schemas.microsoft.com/office/powerpoint/2010/main" val="3344915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13</a:t>
            </a:fld>
            <a:endParaRPr lang="en-US"/>
          </a:p>
        </p:txBody>
      </p:sp>
    </p:spTree>
    <p:extLst>
      <p:ext uri="{BB962C8B-B14F-4D97-AF65-F5344CB8AC3E}">
        <p14:creationId xmlns:p14="http://schemas.microsoft.com/office/powerpoint/2010/main" val="2001528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http://www.kimballgroup.com/2008/08/slowly-changing-dimensions/</a:t>
            </a:r>
          </a:p>
          <a:p>
            <a:r>
              <a:rPr lang="en-US" smtClean="0"/>
              <a:t>http://www.kimballgroup.com/2008/09/slowly-changing-dimensions-part-2/</a:t>
            </a:r>
            <a:endParaRPr lang="en-US"/>
          </a:p>
        </p:txBody>
      </p:sp>
      <p:sp>
        <p:nvSpPr>
          <p:cNvPr id="4" name="Slide Number Placeholder 3"/>
          <p:cNvSpPr>
            <a:spLocks noGrp="1"/>
          </p:cNvSpPr>
          <p:nvPr>
            <p:ph type="sldNum" sz="quarter" idx="10"/>
          </p:nvPr>
        </p:nvSpPr>
        <p:spPr/>
        <p:txBody>
          <a:bodyPr/>
          <a:lstStyle/>
          <a:p>
            <a:fld id="{EEAAEC99-2719-450D-B623-91461404ED8C}" type="slidenum">
              <a:rPr lang="en-US" smtClean="0"/>
              <a:t>14</a:t>
            </a:fld>
            <a:endParaRPr lang="en-US"/>
          </a:p>
        </p:txBody>
      </p:sp>
    </p:spTree>
    <p:extLst>
      <p:ext uri="{BB962C8B-B14F-4D97-AF65-F5344CB8AC3E}">
        <p14:creationId xmlns:p14="http://schemas.microsoft.com/office/powerpoint/2010/main" val="23312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https://www.gartner.com/doc/3575817/magic-quadrant-master-data-management</a:t>
            </a:r>
          </a:p>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17</a:t>
            </a:fld>
            <a:endParaRPr lang="en-US"/>
          </a:p>
        </p:txBody>
      </p:sp>
    </p:spTree>
    <p:extLst>
      <p:ext uri="{BB962C8B-B14F-4D97-AF65-F5344CB8AC3E}">
        <p14:creationId xmlns:p14="http://schemas.microsoft.com/office/powerpoint/2010/main" val="3354189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19</a:t>
            </a:fld>
            <a:endParaRPr lang="en-US"/>
          </a:p>
        </p:txBody>
      </p:sp>
    </p:spTree>
    <p:extLst>
      <p:ext uri="{BB962C8B-B14F-4D97-AF65-F5344CB8AC3E}">
        <p14:creationId xmlns:p14="http://schemas.microsoft.com/office/powerpoint/2010/main" val="43857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Locations: Boston, New York,</a:t>
            </a:r>
            <a:r>
              <a:rPr lang="en-US" baseline="0" dirty="0" smtClean="0"/>
              <a:t> Chicago, DC, </a:t>
            </a:r>
            <a:r>
              <a:rPr lang="en-US" baseline="0" dirty="0" err="1" smtClean="0"/>
              <a:t>Tempte</a:t>
            </a:r>
            <a:endParaRPr lang="en-US" baseline="0" dirty="0" smtClean="0"/>
          </a:p>
          <a:p>
            <a:r>
              <a:rPr lang="en-US" baseline="0" dirty="0" smtClean="0"/>
              <a:t>Service Areas:</a:t>
            </a:r>
          </a:p>
          <a:p>
            <a:pPr marL="635565" lvl="1" indent="-173336">
              <a:buFont typeface="Arial" panose="020B0604020202020204" pitchFamily="34" charset="0"/>
              <a:buChar char="•"/>
            </a:pPr>
            <a:r>
              <a:rPr lang="en-US" baseline="0" dirty="0" smtClean="0"/>
              <a:t>Intelligent Customer Applications</a:t>
            </a:r>
          </a:p>
          <a:p>
            <a:pPr marL="635565" lvl="1" indent="-173336">
              <a:buFont typeface="Arial" panose="020B0604020202020204" pitchFamily="34" charset="0"/>
              <a:buChar char="•"/>
            </a:pPr>
            <a:r>
              <a:rPr lang="en-US" baseline="0" dirty="0" smtClean="0"/>
              <a:t>Modern Business Applications</a:t>
            </a:r>
          </a:p>
          <a:p>
            <a:pPr marL="635565" lvl="1" indent="-173336">
              <a:buFont typeface="Arial" panose="020B0604020202020204" pitchFamily="34" charset="0"/>
              <a:buChar char="•"/>
            </a:pPr>
            <a:r>
              <a:rPr lang="en-US" baseline="0" dirty="0" smtClean="0"/>
              <a:t>Real-Time Business</a:t>
            </a:r>
          </a:p>
          <a:p>
            <a:pPr marL="635565" lvl="1" indent="-173336">
              <a:buFont typeface="Arial" panose="020B0604020202020204" pitchFamily="34" charset="0"/>
              <a:buChar char="•"/>
            </a:pPr>
            <a:r>
              <a:rPr lang="en-US" baseline="0" dirty="0" smtClean="0"/>
              <a:t>Hybrid Cloud</a:t>
            </a:r>
          </a:p>
          <a:p>
            <a:pPr marL="635565" lvl="1" indent="-173336">
              <a:buFont typeface="Arial" panose="020B0604020202020204" pitchFamily="34" charset="0"/>
              <a:buChar char="•"/>
            </a:pPr>
            <a:r>
              <a:rPr lang="en-US" baseline="0" dirty="0" smtClean="0"/>
              <a:t>Modern Workplace</a:t>
            </a:r>
          </a:p>
          <a:p>
            <a:pPr marL="635565" lvl="1" indent="-173336">
              <a:buFont typeface="Arial" panose="020B0604020202020204" pitchFamily="34" charset="0"/>
              <a:buChar char="•"/>
            </a:pPr>
            <a:r>
              <a:rPr lang="en-US" baseline="0" dirty="0" smtClean="0"/>
              <a:t>Branch Infrastructure</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2</a:t>
            </a:fld>
            <a:endParaRPr lang="en-US"/>
          </a:p>
        </p:txBody>
      </p:sp>
    </p:spTree>
    <p:extLst>
      <p:ext uri="{BB962C8B-B14F-4D97-AF65-F5344CB8AC3E}">
        <p14:creationId xmlns:p14="http://schemas.microsoft.com/office/powerpoint/2010/main" val="2051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AAEC99-2719-450D-B623-91461404ED8C}" type="slidenum">
              <a:rPr lang="en-US" smtClean="0"/>
              <a:t>3</a:t>
            </a:fld>
            <a:endParaRPr lang="en-US"/>
          </a:p>
        </p:txBody>
      </p:sp>
    </p:spTree>
    <p:extLst>
      <p:ext uri="{BB962C8B-B14F-4D97-AF65-F5344CB8AC3E}">
        <p14:creationId xmlns:p14="http://schemas.microsoft.com/office/powerpoint/2010/main" val="407171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4</a:t>
            </a:fld>
            <a:endParaRPr lang="en-US"/>
          </a:p>
        </p:txBody>
      </p:sp>
    </p:spTree>
    <p:extLst>
      <p:ext uri="{BB962C8B-B14F-4D97-AF65-F5344CB8AC3E}">
        <p14:creationId xmlns:p14="http://schemas.microsoft.com/office/powerpoint/2010/main" val="167664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same objects is represented different ways, it is difficult to get a cross functional look</a:t>
            </a:r>
          </a:p>
          <a:p>
            <a:r>
              <a:rPr lang="en-US" dirty="0"/>
              <a:t>In a transactional system, these are areas for master data management</a:t>
            </a:r>
          </a:p>
          <a:p>
            <a:r>
              <a:rPr lang="en-US" dirty="0"/>
              <a:t>In a warehouse, these will be transformed before storing</a:t>
            </a:r>
          </a:p>
          <a:p>
            <a:r>
              <a:rPr lang="en-US" dirty="0"/>
              <a:t>Predictive analytics efforts may have to perform manipulation</a:t>
            </a:r>
          </a:p>
        </p:txBody>
      </p:sp>
      <p:sp>
        <p:nvSpPr>
          <p:cNvPr id="4" name="Slide Number Placeholder 3"/>
          <p:cNvSpPr>
            <a:spLocks noGrp="1"/>
          </p:cNvSpPr>
          <p:nvPr>
            <p:ph type="sldNum" sz="quarter" idx="10"/>
          </p:nvPr>
        </p:nvSpPr>
        <p:spPr/>
        <p:txBody>
          <a:bodyPr/>
          <a:lstStyle/>
          <a:p>
            <a:fld id="{EEAAEC99-2719-450D-B623-91461404ED8C}" type="slidenum">
              <a:rPr lang="en-US" smtClean="0"/>
              <a:t>5</a:t>
            </a:fld>
            <a:endParaRPr lang="en-US"/>
          </a:p>
        </p:txBody>
      </p:sp>
    </p:spTree>
    <p:extLst>
      <p:ext uri="{BB962C8B-B14F-4D97-AF65-F5344CB8AC3E}">
        <p14:creationId xmlns:p14="http://schemas.microsoft.com/office/powerpoint/2010/main" val="3592655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6</a:t>
            </a:fld>
            <a:endParaRPr lang="en-US"/>
          </a:p>
        </p:txBody>
      </p:sp>
    </p:spTree>
    <p:extLst>
      <p:ext uri="{BB962C8B-B14F-4D97-AF65-F5344CB8AC3E}">
        <p14:creationId xmlns:p14="http://schemas.microsoft.com/office/powerpoint/2010/main" val="133237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SQL_Server_2012_Enterprise_Information_Management_Whitepaper.pdf by Graeme Malcolm</a:t>
            </a:r>
          </a:p>
          <a:p>
            <a:endParaRPr lang="en-US" dirty="0" smtClean="0"/>
          </a:p>
          <a:p>
            <a:r>
              <a:rPr lang="en-US" b="1" dirty="0" smtClean="0"/>
              <a:t>Master Data Services (MDS) </a:t>
            </a:r>
            <a:r>
              <a:rPr lang="en-US" dirty="0" smtClean="0"/>
              <a:t>enables your organization to manage a trusted version of data</a:t>
            </a:r>
          </a:p>
          <a:p>
            <a:r>
              <a:rPr lang="en-US" dirty="0" smtClean="0"/>
              <a:t>SQL</a:t>
            </a:r>
            <a:r>
              <a:rPr lang="en-US" baseline="0" dirty="0" smtClean="0"/>
              <a:t> Server </a:t>
            </a:r>
            <a:r>
              <a:rPr lang="en-US" dirty="0" smtClean="0"/>
              <a:t>Master Data</a:t>
            </a:r>
            <a:r>
              <a:rPr lang="en-US" baseline="0" dirty="0" smtClean="0"/>
              <a:t> Management solution first available in 2008 R2, improved in 2016</a:t>
            </a:r>
          </a:p>
          <a:p>
            <a:pPr marL="635565" lvl="1" indent="-173336">
              <a:buFont typeface="Arial" panose="020B0604020202020204" pitchFamily="34" charset="0"/>
              <a:buChar char="•"/>
            </a:pPr>
            <a:r>
              <a:rPr lang="en-US" baseline="0" dirty="0" smtClean="0"/>
              <a:t>Create a (logical) data model for master data (under Shared Features)</a:t>
            </a:r>
          </a:p>
          <a:p>
            <a:pPr marL="635565" lvl="1" indent="-173336">
              <a:buFont typeface="Arial" panose="020B0604020202020204" pitchFamily="34" charset="0"/>
              <a:buChar char="•"/>
            </a:pPr>
            <a:r>
              <a:rPr lang="en-US" baseline="0" dirty="0" smtClean="0"/>
              <a:t>Create validation and business rules (can be defined in Excel) with workflow</a:t>
            </a:r>
          </a:p>
          <a:p>
            <a:pPr marL="635565" lvl="1" indent="-173336">
              <a:buFont typeface="Arial" panose="020B0604020202020204" pitchFamily="34" charset="0"/>
              <a:buChar char="•"/>
            </a:pPr>
            <a:r>
              <a:rPr lang="en-US" baseline="0" dirty="0" smtClean="0"/>
              <a:t>Allows for load of data from various data sources</a:t>
            </a:r>
          </a:p>
          <a:p>
            <a:pPr marL="635565" lvl="1" indent="-173336">
              <a:buFont typeface="Arial" panose="020B0604020202020204" pitchFamily="34" charset="0"/>
              <a:buChar char="•"/>
            </a:pPr>
            <a:r>
              <a:rPr lang="en-US" baseline="0" dirty="0" smtClean="0"/>
              <a:t>Allows manual modification of trusted version</a:t>
            </a:r>
          </a:p>
          <a:p>
            <a:pPr marL="635565" lvl="1" indent="-173336">
              <a:buFont typeface="Arial" panose="020B0604020202020204" pitchFamily="34" charset="0"/>
              <a:buChar char="•"/>
            </a:pPr>
            <a:r>
              <a:rPr lang="en-US" baseline="0" dirty="0" smtClean="0"/>
              <a:t>Versioning</a:t>
            </a:r>
          </a:p>
          <a:p>
            <a:pPr marL="635565" lvl="1" indent="-173336">
              <a:buFont typeface="Arial" panose="020B0604020202020204" pitchFamily="34" charset="0"/>
              <a:buChar char="•"/>
            </a:pPr>
            <a:r>
              <a:rPr lang="en-US" baseline="0" dirty="0" smtClean="0"/>
              <a:t>Security</a:t>
            </a:r>
          </a:p>
          <a:p>
            <a:pPr marL="635565" lvl="1" indent="-173336">
              <a:buFont typeface="Arial" panose="020B0604020202020204" pitchFamily="34" charset="0"/>
              <a:buChar char="•"/>
            </a:pPr>
            <a:r>
              <a:rPr lang="en-US" baseline="0" dirty="0" smtClean="0"/>
              <a:t>Notifications</a:t>
            </a:r>
          </a:p>
          <a:p>
            <a:pPr marL="635565" lvl="1" indent="-173336">
              <a:buFont typeface="Arial" panose="020B0604020202020204" pitchFamily="34" charset="0"/>
              <a:buChar char="•"/>
            </a:pPr>
            <a:r>
              <a:rPr lang="en-US" baseline="0" dirty="0" err="1" smtClean="0"/>
              <a:t>Sharepoint</a:t>
            </a:r>
            <a:r>
              <a:rPr lang="en-US" baseline="0" dirty="0" smtClean="0"/>
              <a:t> integration</a:t>
            </a:r>
          </a:p>
          <a:p>
            <a:endParaRPr lang="en-US" baseline="0" dirty="0" smtClean="0"/>
          </a:p>
          <a:p>
            <a:r>
              <a:rPr lang="en-US" baseline="0" dirty="0" smtClean="0"/>
              <a:t>Requires:</a:t>
            </a:r>
          </a:p>
          <a:p>
            <a:pPr marL="635565" lvl="1" indent="-173336" defTabSz="924458">
              <a:buFont typeface="Arial" panose="020B0604020202020204" pitchFamily="34" charset="0"/>
              <a:buChar char="•"/>
              <a:defRPr/>
            </a:pPr>
            <a:r>
              <a:rPr lang="en-US" baseline="0" dirty="0" smtClean="0"/>
              <a:t>SQL Server Database: separate instance from sources - Includes staging tables and master data tables</a:t>
            </a:r>
          </a:p>
          <a:p>
            <a:pPr marL="635565" lvl="1" indent="-173336">
              <a:buFont typeface="Arial" panose="020B0604020202020204" pitchFamily="34" charset="0"/>
              <a:buChar char="•"/>
            </a:pPr>
            <a:r>
              <a:rPr lang="en-US" baseline="0" dirty="0" smtClean="0"/>
              <a:t>Web front end</a:t>
            </a:r>
          </a:p>
          <a:p>
            <a:endParaRPr lang="en-US" baseline="0" dirty="0" smtClean="0"/>
          </a:p>
          <a:p>
            <a:r>
              <a:rPr lang="en-US" baseline="0" dirty="0" smtClean="0"/>
              <a:t>Good Reading</a:t>
            </a:r>
          </a:p>
          <a:p>
            <a:r>
              <a:rPr lang="en-US" baseline="0" dirty="0" smtClean="0"/>
              <a:t>Peter Myers </a:t>
            </a:r>
            <a:r>
              <a:rPr lang="en-US" dirty="0">
                <a:hlinkClick r:id="rId3"/>
              </a:rPr>
              <a:t>End-to-End SQL Server Master Data Services - sqlSaturday393_E2E-MDS.pdf</a:t>
            </a:r>
            <a:endParaRPr lang="en-US" dirty="0"/>
          </a:p>
          <a:p>
            <a:r>
              <a:rPr lang="en-US" dirty="0"/>
              <a:t>Jeremy </a:t>
            </a:r>
            <a:r>
              <a:rPr lang="en-US" dirty="0" err="1"/>
              <a:t>Kashel</a:t>
            </a:r>
            <a:r>
              <a:rPr lang="en-US" dirty="0"/>
              <a:t> https://www.sqlbits.com/Sessions/Event7/end_to_end_master_data_management_with_sql_server_master_data_services</a:t>
            </a:r>
            <a:endParaRPr lang="en-GB" dirty="0"/>
          </a:p>
          <a:p>
            <a:endParaRPr lang="en-GB" dirty="0"/>
          </a:p>
          <a:p>
            <a:r>
              <a:rPr lang="en-US" b="1" dirty="0" smtClean="0"/>
              <a:t>Data Quality Service (DQS) </a:t>
            </a:r>
            <a:r>
              <a:rPr lang="en-US" dirty="0" smtClean="0"/>
              <a:t>provides a knowledge-based approach to managing data quality.</a:t>
            </a:r>
            <a:r>
              <a:rPr lang="en-US" baseline="0" dirty="0" smtClean="0"/>
              <a:t> A</a:t>
            </a:r>
            <a:r>
              <a:rPr lang="en-US" dirty="0" smtClean="0"/>
              <a:t>llows customers to cleanse, match, standardize, and enrich</a:t>
            </a:r>
            <a:r>
              <a:rPr lang="en-US" baseline="0" dirty="0" smtClean="0"/>
              <a:t> data to make sure it is </a:t>
            </a:r>
            <a:r>
              <a:rPr lang="en-US" dirty="0" smtClean="0"/>
              <a:t>accurate, consistent, and complete</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7</a:t>
            </a:fld>
            <a:endParaRPr lang="en-US"/>
          </a:p>
        </p:txBody>
      </p:sp>
    </p:spTree>
    <p:extLst>
      <p:ext uri="{BB962C8B-B14F-4D97-AF65-F5344CB8AC3E}">
        <p14:creationId xmlns:p14="http://schemas.microsoft.com/office/powerpoint/2010/main" val="703245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9</a:t>
            </a:fld>
            <a:endParaRPr lang="en-US"/>
          </a:p>
        </p:txBody>
      </p:sp>
    </p:spTree>
    <p:extLst>
      <p:ext uri="{BB962C8B-B14F-4D97-AF65-F5344CB8AC3E}">
        <p14:creationId xmlns:p14="http://schemas.microsoft.com/office/powerpoint/2010/main" val="411964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2908">
              <a:spcAft>
                <a:spcPts val="351"/>
              </a:spcAft>
              <a:defRPr/>
            </a:pPr>
            <a:r>
              <a:rPr lang="en-US" dirty="0" smtClean="0"/>
              <a:t>http://www.jamesserra.com/archive/2013/01/master-data-management-mdm-hub-architecture/</a:t>
            </a:r>
          </a:p>
          <a:p>
            <a:pPr defTabSz="962908">
              <a:spcAft>
                <a:spcPts val="351"/>
              </a:spcAft>
              <a:defRPr/>
            </a:pPr>
            <a:r>
              <a:rPr lang="en-US" dirty="0" smtClean="0"/>
              <a:t>https://msdn.microsoft.com/en-us/library/bb410798.aspx</a:t>
            </a:r>
          </a:p>
          <a:p>
            <a:pPr defTabSz="962908">
              <a:spcAft>
                <a:spcPts val="351"/>
              </a:spcAft>
              <a:defRPr/>
            </a:pPr>
            <a:endParaRPr lang="en-US" dirty="0" smtClean="0"/>
          </a:p>
          <a:p>
            <a:pPr defTabSz="962908">
              <a:spcAft>
                <a:spcPts val="351"/>
              </a:spcAft>
              <a:defRPr/>
            </a:pPr>
            <a:r>
              <a:rPr lang="en-US" dirty="0" smtClean="0"/>
              <a:t>Hub/Repository vs Registry/Federated vs Hybrid</a:t>
            </a:r>
          </a:p>
          <a:p>
            <a:pPr defTabSz="962908">
              <a:spcAft>
                <a:spcPts val="351"/>
              </a:spcAft>
              <a:defRPr/>
            </a:pPr>
            <a:endParaRPr lang="en-US" dirty="0" smtClean="0"/>
          </a:p>
          <a:p>
            <a:pPr defTabSz="962908">
              <a:spcAft>
                <a:spcPts val="351"/>
              </a:spcAft>
              <a:defRPr/>
            </a:pPr>
            <a:r>
              <a:rPr lang="en-US" dirty="0" smtClean="0"/>
              <a:t>Slide is a modification of Microsoft Slide</a:t>
            </a:r>
            <a:r>
              <a:rPr lang="en-US" baseline="0" dirty="0" smtClean="0"/>
              <a:t> that is found in several presentations : https://mva.microsoft.com/en-US/training-courses/big-data-analytics-with-hdinsight-hadoop-on-azure-10551?l=WZjfYu97_7404984382</a:t>
            </a:r>
          </a:p>
        </p:txBody>
      </p:sp>
      <p:sp>
        <p:nvSpPr>
          <p:cNvPr id="4" name="Slide Number Placeholder 3"/>
          <p:cNvSpPr>
            <a:spLocks noGrp="1"/>
          </p:cNvSpPr>
          <p:nvPr>
            <p:ph type="sldNum" sz="quarter" idx="10"/>
          </p:nvPr>
        </p:nvSpPr>
        <p:spPr/>
        <p:txBody>
          <a:bodyPr/>
          <a:lstStyle/>
          <a:p>
            <a:fld id="{EEAAEC99-2719-450D-B623-91461404ED8C}" type="slidenum">
              <a:rPr lang="en-US" smtClean="0"/>
              <a:t>10</a:t>
            </a:fld>
            <a:endParaRPr lang="en-US"/>
          </a:p>
        </p:txBody>
      </p:sp>
    </p:spTree>
    <p:extLst>
      <p:ext uri="{BB962C8B-B14F-4D97-AF65-F5344CB8AC3E}">
        <p14:creationId xmlns:p14="http://schemas.microsoft.com/office/powerpoint/2010/main" val="1536479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tiff"/><Relationship Id="rId1" Type="http://schemas.openxmlformats.org/officeDocument/2006/relationships/slideMaster" Target="../slideMasters/slideMaster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2.tiff"/><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3.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hyperlink" Target="http://www.bluemetal.com/" TargetMode="Externa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tiff"/><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2.tiff"/><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3.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www.bluemetal.com/" TargetMode="Externa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86631"/>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36357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91264C-19A5-49FC-A06E-3774847A3316}"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9685C-3EF1-44B4-A9AE-9F6EADE97F80}" type="slidenum">
              <a:rPr lang="en-US" smtClean="0"/>
              <a:t>‹#›</a:t>
            </a:fld>
            <a:endParaRPr lang="en-US"/>
          </a:p>
        </p:txBody>
      </p:sp>
    </p:spTree>
    <p:extLst>
      <p:ext uri="{BB962C8B-B14F-4D97-AF65-F5344CB8AC3E}">
        <p14:creationId xmlns:p14="http://schemas.microsoft.com/office/powerpoint/2010/main" val="19135932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514723" y="3278600"/>
            <a:ext cx="11056913" cy="1765080"/>
          </a:xfrm>
          <a:prstGeom prst="rect">
            <a:avLst/>
          </a:prstGeom>
        </p:spPr>
        <p:txBody>
          <a:bodyPr/>
          <a:lstStyle>
            <a:lvl1pPr marL="0" indent="0" algn="ctr">
              <a:lnSpc>
                <a:spcPct val="100000"/>
              </a:lnSpc>
              <a:buNone/>
              <a:defRPr sz="2600">
                <a:solidFill>
                  <a:schemeClr val="bg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2452255" y="1015113"/>
            <a:ext cx="7181850" cy="1855893"/>
          </a:xfrm>
          <a:prstGeom prst="rect">
            <a:avLst/>
          </a:prstGeom>
          <a:ln>
            <a:solidFill>
              <a:schemeClr val="bg1"/>
            </a:solidFill>
          </a:ln>
        </p:spPr>
        <p:txBody>
          <a:bodyPr vert="horz" lIns="91440" tIns="548640" rIns="91440" bIns="548640" rtlCol="0" anchor="ctr">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8945951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grpSp>
        <p:nvGrpSpPr>
          <p:cNvPr id="67" name="Group 66"/>
          <p:cNvGrpSpPr/>
          <p:nvPr userDrawn="1"/>
        </p:nvGrpSpPr>
        <p:grpSpPr>
          <a:xfrm>
            <a:off x="0" y="328056"/>
            <a:ext cx="12192000" cy="6233064"/>
            <a:chOff x="0" y="328056"/>
            <a:chExt cx="12192000" cy="6233064"/>
          </a:xfrm>
        </p:grpSpPr>
        <p:cxnSp>
          <p:nvCxnSpPr>
            <p:cNvPr id="7" name="Straight Connector 6"/>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userDrawn="1"/>
        </p:nvGrpSpPr>
        <p:grpSpPr>
          <a:xfrm>
            <a:off x="0" y="-13905"/>
            <a:ext cx="12192000" cy="6858000"/>
            <a:chOff x="0" y="-13905"/>
            <a:chExt cx="12192000" cy="6858000"/>
          </a:xfrm>
        </p:grpSpPr>
        <p:cxnSp>
          <p:nvCxnSpPr>
            <p:cNvPr id="4" name="Straight Connector 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Subtitle 2"/>
          <p:cNvSpPr>
            <a:spLocks noGrp="1"/>
          </p:cNvSpPr>
          <p:nvPr>
            <p:ph type="subTitle" idx="1" hasCustomPrompt="1"/>
          </p:nvPr>
        </p:nvSpPr>
        <p:spPr>
          <a:xfrm>
            <a:off x="549373" y="1888808"/>
            <a:ext cx="7181850" cy="4225498"/>
          </a:xfrm>
          <a:prstGeom prst="rect">
            <a:avLst/>
          </a:prstGeom>
        </p:spPr>
        <p:txBody>
          <a:bodyPr/>
          <a:lstStyle>
            <a:lvl1pPr marL="0" indent="0" algn="l">
              <a:lnSpc>
                <a:spcPct val="100000"/>
              </a:lnSpc>
              <a:buNone/>
              <a:defRPr sz="2600">
                <a:solidFill>
                  <a:schemeClr val="bg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49372" y="855993"/>
            <a:ext cx="7181850" cy="1024896"/>
          </a:xfrm>
          <a:prstGeom prst="rect">
            <a:avLst/>
          </a:prstGeom>
          <a:solidFill>
            <a:schemeClr val="accent2">
              <a:lumMod val="50000"/>
            </a:schemeClr>
          </a:solidFill>
          <a:ln>
            <a:solidFill>
              <a:schemeClr val="bg1"/>
            </a:solidFill>
          </a:ln>
        </p:spPr>
        <p:txBody>
          <a:bodyPr vert="horz" lIns="91440" tIns="182880" rIns="91440" bIns="91440" rtlCol="0" anchor="ctr">
            <a:spAutoFit/>
          </a:bodyPr>
          <a:lstStyle>
            <a:lvl1pPr algn="l">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70" name="Rectangle 69"/>
          <p:cNvSpPr/>
          <p:nvPr userDrawn="1"/>
        </p:nvSpPr>
        <p:spPr>
          <a:xfrm>
            <a:off x="9073644" y="5586477"/>
            <a:ext cx="2772048" cy="974642"/>
          </a:xfrm>
          <a:prstGeom prst="rect">
            <a:avLst/>
          </a:prstGeom>
          <a:gradFill flip="none" rotWithShape="1">
            <a:gsLst>
              <a:gs pos="17388">
                <a:schemeClr val="accent2">
                  <a:lumMod val="50000"/>
                </a:schemeClr>
              </a:gs>
              <a:gs pos="0">
                <a:schemeClr val="accent2">
                  <a:lumMod val="50000"/>
                </a:schemeClr>
              </a:gs>
              <a:gs pos="69000">
                <a:schemeClr val="accent2">
                  <a:lumMod val="50000"/>
                  <a:alpha val="80000"/>
                </a:schemeClr>
              </a:gs>
              <a:gs pos="97000">
                <a:schemeClr val="accent2">
                  <a:lumMod val="50000"/>
                  <a:alpha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14003348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Interjection 1">
    <p:bg>
      <p:bgPr>
        <a:solidFill>
          <a:schemeClr val="accent2">
            <a:lumMod val="50000"/>
          </a:schemeClr>
        </a:solidFill>
        <a:effectLst/>
      </p:bgPr>
    </p:bg>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6077969" y="2"/>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itle Placeholder 1"/>
          <p:cNvSpPr>
            <a:spLocks noGrp="1"/>
          </p:cNvSpPr>
          <p:nvPr>
            <p:ph type="title" hasCustomPrompt="1"/>
          </p:nvPr>
        </p:nvSpPr>
        <p:spPr>
          <a:xfrm>
            <a:off x="609600" y="0"/>
            <a:ext cx="4869645" cy="1038412"/>
          </a:xfrm>
          <a:prstGeom prst="rect">
            <a:avLst/>
          </a:prstGeom>
        </p:spPr>
        <p:txBody>
          <a:bodyPr vert="horz" lIns="91440" tIns="45720" rIns="91440" bIns="45720" rtlCol="0" anchor="ctr">
            <a:normAutofit/>
          </a:bodyPr>
          <a:lstStyle>
            <a:lvl1pPr>
              <a:defRPr u="none">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9" name="Text Placeholder 3"/>
          <p:cNvSpPr>
            <a:spLocks noGrp="1"/>
          </p:cNvSpPr>
          <p:nvPr>
            <p:ph type="body" sz="half" idx="2" hasCustomPrompt="1"/>
          </p:nvPr>
        </p:nvSpPr>
        <p:spPr>
          <a:xfrm>
            <a:off x="604259" y="1306298"/>
            <a:ext cx="4874986" cy="5247460"/>
          </a:xfrm>
          <a:prstGeom prst="rect">
            <a:avLst/>
          </a:prstGeom>
        </p:spPr>
        <p:txBody>
          <a:bodyPr/>
          <a:lstStyle>
            <a:lvl1pPr marL="0" indent="-182880">
              <a:buNone/>
              <a:defRPr sz="2000">
                <a:solidFill>
                  <a:srgbClr val="FFFFFF"/>
                </a:solidFill>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2068995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Interjection 2">
    <p:bg>
      <p:bgPr>
        <a:solidFill>
          <a:schemeClr val="accent2">
            <a:lumMod val="50000"/>
          </a:schemeClr>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0"/>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5" hasCustomPrompt="1"/>
          </p:nvPr>
        </p:nvSpPr>
        <p:spPr>
          <a:xfrm>
            <a:off x="6715115" y="1373911"/>
            <a:ext cx="487498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27106302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accent2">
            <a:lumMod val="50000"/>
          </a:schemeClr>
        </a:solidFill>
        <a:effectLst/>
      </p:bgPr>
    </p:bg>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4488" y="1871330"/>
            <a:ext cx="9326953" cy="1038412"/>
          </a:xfrm>
          <a:prstGeom prst="rect">
            <a:avLst/>
          </a:prstGeom>
        </p:spPr>
        <p:txBody>
          <a:bodyPr vert="horz" lIns="91440" tIns="45720" rIns="91440" bIns="45720" rtlCol="0" anchor="ctr">
            <a:normAutofit/>
          </a:bodyPr>
          <a:lstStyle>
            <a:lvl1pPr>
              <a:defRPr u="none">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3" name="TextBox 2"/>
          <p:cNvSpPr txBox="1"/>
          <p:nvPr userDrawn="1"/>
        </p:nvSpPr>
        <p:spPr>
          <a:xfrm>
            <a:off x="95693" y="4848446"/>
            <a:ext cx="4784651" cy="2215991"/>
          </a:xfrm>
          <a:prstGeom prst="rect">
            <a:avLst/>
          </a:prstGeom>
          <a:noFill/>
        </p:spPr>
        <p:txBody>
          <a:bodyPr wrap="square" rtlCol="0">
            <a:spAutoFit/>
          </a:bodyPr>
          <a:lstStyle/>
          <a:p>
            <a:r>
              <a:rPr lang="en-US" sz="13800" dirty="0">
                <a:solidFill>
                  <a:schemeClr val="bg1"/>
                </a:solidFill>
              </a:rPr>
              <a:t>demo</a:t>
            </a:r>
          </a:p>
        </p:txBody>
      </p:sp>
      <p:sp>
        <p:nvSpPr>
          <p:cNvPr id="4" name="Text Placeholder 3"/>
          <p:cNvSpPr>
            <a:spLocks noGrp="1"/>
          </p:cNvSpPr>
          <p:nvPr>
            <p:ph type="body" sz="quarter" idx="10"/>
          </p:nvPr>
        </p:nvSpPr>
        <p:spPr>
          <a:xfrm>
            <a:off x="614363" y="3030538"/>
            <a:ext cx="9326562" cy="2147887"/>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4705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
        <p:nvSpPr>
          <p:cNvPr id="5" name="Content Placeholder 4"/>
          <p:cNvSpPr>
            <a:spLocks noGrp="1"/>
          </p:cNvSpPr>
          <p:nvPr>
            <p:ph sz="quarter" idx="10"/>
          </p:nvPr>
        </p:nvSpPr>
        <p:spPr>
          <a:xfrm>
            <a:off x="609600" y="1389966"/>
            <a:ext cx="10969625" cy="4725987"/>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7413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with Subtitle">
    <p:bg>
      <p:bgPr>
        <a:solidFill>
          <a:schemeClr val="accent2">
            <a:lumMod val="50000"/>
          </a:schemeClr>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0" y="1373911"/>
            <a:ext cx="10969625" cy="530984"/>
          </a:xfrm>
          <a:prstGeom prst="rect">
            <a:avLst/>
          </a:prstGeom>
        </p:spPr>
        <p:txBody>
          <a:bodyPr/>
          <a:lstStyle>
            <a:lvl1pPr marL="0" indent="0">
              <a:buNone/>
              <a:defRPr sz="28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3" name="Content Placeholder 2"/>
          <p:cNvSpPr>
            <a:spLocks noGrp="1"/>
          </p:cNvSpPr>
          <p:nvPr>
            <p:ph sz="quarter" idx="16"/>
          </p:nvPr>
        </p:nvSpPr>
        <p:spPr>
          <a:xfrm>
            <a:off x="617989" y="1921778"/>
            <a:ext cx="10969625" cy="4194175"/>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2950643342"/>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3" name="Content Placeholder 2"/>
          <p:cNvSpPr>
            <a:spLocks noGrp="1"/>
          </p:cNvSpPr>
          <p:nvPr>
            <p:ph sz="quarter" idx="16"/>
          </p:nvPr>
        </p:nvSpPr>
        <p:spPr>
          <a:xfrm>
            <a:off x="609600" y="1342240"/>
            <a:ext cx="5257800" cy="4764874"/>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7"/>
          </p:nvPr>
        </p:nvSpPr>
        <p:spPr>
          <a:xfrm>
            <a:off x="6321425" y="1352662"/>
            <a:ext cx="5257800" cy="475445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1682501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4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321425" y="1373911"/>
            <a:ext cx="5257800" cy="378602"/>
          </a:xfrm>
          <a:prstGeom prst="rect">
            <a:avLst/>
          </a:prstGeom>
        </p:spPr>
        <p:txBody>
          <a:bodyPr/>
          <a:lstStyle>
            <a:lvl1pPr marL="0" indent="0">
              <a:buNone/>
              <a:defRPr sz="2400" b="1" baseline="0">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3" name="Content Placeholder 2"/>
          <p:cNvSpPr>
            <a:spLocks noGrp="1"/>
          </p:cNvSpPr>
          <p:nvPr>
            <p:ph sz="quarter" idx="16"/>
          </p:nvPr>
        </p:nvSpPr>
        <p:spPr>
          <a:xfrm>
            <a:off x="609600" y="1804555"/>
            <a:ext cx="5257800" cy="4354513"/>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7"/>
          </p:nvPr>
        </p:nvSpPr>
        <p:spPr>
          <a:xfrm>
            <a:off x="6321425" y="1814080"/>
            <a:ext cx="5257800" cy="4344988"/>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649769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Image B">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760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12" name="Picture Placeholder 2"/>
          <p:cNvSpPr>
            <a:spLocks noGrp="1"/>
          </p:cNvSpPr>
          <p:nvPr>
            <p:ph type="pic" idx="1"/>
          </p:nvPr>
        </p:nvSpPr>
        <p:spPr>
          <a:xfrm>
            <a:off x="6309651" y="1650999"/>
            <a:ext cx="5483329"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chemeClr val="bg1"/>
                </a:solidFill>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7832374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with Subtitle and Sidebar">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chemeClr val="bg1"/>
                </a:solidFill>
                <a:latin typeface="Segoe UI Light" panose="020B0502040204020203" pitchFamily="34" charset="0"/>
                <a:cs typeface="Segoe UI Light" panose="020B0502040204020203"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3" name="Content Placeholder 2"/>
          <p:cNvSpPr>
            <a:spLocks noGrp="1"/>
          </p:cNvSpPr>
          <p:nvPr>
            <p:ph sz="quarter" idx="16"/>
          </p:nvPr>
        </p:nvSpPr>
        <p:spPr>
          <a:xfrm>
            <a:off x="609600" y="1752600"/>
            <a:ext cx="6858000" cy="4346575"/>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5642002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94155523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2686813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hite with Title">
    <p:bg>
      <p:bgPr>
        <a:solidFill>
          <a:schemeClr val="bg1"/>
        </a:solidFill>
        <a:effectLst/>
      </p:bgPr>
    </p:bg>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1496292" y="155865"/>
            <a:ext cx="9196242" cy="1038412"/>
          </a:xfrm>
          <a:prstGeom prst="rect">
            <a:avLst/>
          </a:prstGeom>
          <a:ln>
            <a:solidFill>
              <a:schemeClr val="accent2"/>
            </a:solidFill>
          </a:ln>
        </p:spPr>
        <p:txBody>
          <a:bodyPr vert="horz" lIns="91440" tIns="45720" rIns="91440" bIns="45720" rtlCol="0" anchor="ctr">
            <a:normAutofit/>
          </a:bodyPr>
          <a:lstStyle>
            <a:lvl1pPr algn="ctr">
              <a:defRPr>
                <a:solidFill>
                  <a:schemeClr val="accent2"/>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28153777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8133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686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ph 1">
    <p:bg>
      <p:bgPr>
        <a:solidFill>
          <a:schemeClr val="accent2">
            <a:lumMod val="5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6" name="Rectangle 125"/>
          <p:cNvSpPr/>
          <p:nvPr userDrawn="1"/>
        </p:nvSpPr>
        <p:spPr>
          <a:xfrm>
            <a:off x="9073644" y="5586477"/>
            <a:ext cx="2772048" cy="974642"/>
          </a:xfrm>
          <a:prstGeom prst="rect">
            <a:avLst/>
          </a:prstGeom>
          <a:gradFill flip="none" rotWithShape="1">
            <a:gsLst>
              <a:gs pos="17388">
                <a:schemeClr val="accent2">
                  <a:lumMod val="50000"/>
                </a:schemeClr>
              </a:gs>
              <a:gs pos="0">
                <a:schemeClr val="accent2">
                  <a:lumMod val="50000"/>
                </a:schemeClr>
              </a:gs>
              <a:gs pos="69000">
                <a:schemeClr val="accent2">
                  <a:lumMod val="50000"/>
                  <a:alpha val="80000"/>
                </a:schemeClr>
              </a:gs>
              <a:gs pos="97000">
                <a:schemeClr val="accent2">
                  <a:lumMod val="50000"/>
                  <a:alpha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11383076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ph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17261" y="328055"/>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Rectangle 63"/>
          <p:cNvSpPr/>
          <p:nvPr userDrawn="1"/>
        </p:nvSpPr>
        <p:spPr>
          <a:xfrm>
            <a:off x="9073644" y="5586477"/>
            <a:ext cx="2772048" cy="974642"/>
          </a:xfrm>
          <a:prstGeom prst="rect">
            <a:avLst/>
          </a:prstGeom>
          <a:gradFill flip="none" rotWithShape="1">
            <a:gsLst>
              <a:gs pos="17388">
                <a:srgbClr val="1151A4"/>
              </a:gs>
              <a:gs pos="0">
                <a:srgbClr val="1151A4"/>
              </a:gs>
              <a:gs pos="69000">
                <a:srgbClr val="1151A4"/>
              </a:gs>
              <a:gs pos="97000">
                <a:srgbClr val="1151A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userDrawn="1"/>
        </p:nvPicPr>
        <p:blipFill>
          <a:blip r:embed="rId3"/>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25777544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ph 3">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Rectangle 63"/>
          <p:cNvSpPr/>
          <p:nvPr userDrawn="1"/>
        </p:nvSpPr>
        <p:spPr>
          <a:xfrm>
            <a:off x="9073644" y="5586477"/>
            <a:ext cx="2772048" cy="974642"/>
          </a:xfrm>
          <a:prstGeom prst="rect">
            <a:avLst/>
          </a:prstGeom>
          <a:gradFill flip="none" rotWithShape="1">
            <a:gsLst>
              <a:gs pos="17388">
                <a:schemeClr val="bg1"/>
              </a:gs>
              <a:gs pos="0">
                <a:schemeClr val="bg1"/>
              </a:gs>
              <a:gs pos="69000">
                <a:schemeClr val="bg1"/>
              </a:gs>
              <a:gs pos="97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3071716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ouble 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7"/>
          <p:cNvSpPr>
            <a:spLocks noGrp="1"/>
          </p:cNvSpPr>
          <p:nvPr>
            <p:ph type="body" sz="quarter" idx="10" hasCustomPrompt="1"/>
          </p:nvPr>
        </p:nvSpPr>
        <p:spPr>
          <a:xfrm>
            <a:off x="214861" y="270307"/>
            <a:ext cx="11762278" cy="563412"/>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Text Placeholder 7"/>
          <p:cNvSpPr>
            <a:spLocks noGrp="1"/>
          </p:cNvSpPr>
          <p:nvPr>
            <p:ph type="body" sz="quarter" idx="11" hasCustomPrompt="1"/>
          </p:nvPr>
        </p:nvSpPr>
        <p:spPr>
          <a:xfrm>
            <a:off x="907526"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8" name="Text Placeholder 7"/>
          <p:cNvSpPr>
            <a:spLocks noGrp="1"/>
          </p:cNvSpPr>
          <p:nvPr>
            <p:ph type="body" sz="quarter" idx="12" hasCustomPrompt="1"/>
          </p:nvPr>
        </p:nvSpPr>
        <p:spPr>
          <a:xfrm>
            <a:off x="6384932"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131694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ph 1 no logo">
    <p:bg>
      <p:bgPr>
        <a:solidFill>
          <a:schemeClr val="accent2">
            <a:lumMod val="5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6548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ph 2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17261" y="328055"/>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4240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Graph 3 no logo">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182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Wrapup 1">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53391" y="1771319"/>
            <a:ext cx="9885218" cy="1486561"/>
          </a:xfrm>
          <a:prstGeom prst="rect">
            <a:avLst/>
          </a:prstGeom>
          <a:ln>
            <a:noFill/>
          </a:ln>
        </p:spPr>
        <p:txBody>
          <a:bodyPr tIns="365760" bIns="365760">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Section title</a:t>
            </a:r>
          </a:p>
        </p:txBody>
      </p:sp>
      <p:grpSp>
        <p:nvGrpSpPr>
          <p:cNvPr id="4" name="Group 3"/>
          <p:cNvGrpSpPr/>
          <p:nvPr userDrawn="1"/>
        </p:nvGrpSpPr>
        <p:grpSpPr>
          <a:xfrm>
            <a:off x="4447655" y="5784010"/>
            <a:ext cx="3296689" cy="820119"/>
            <a:chOff x="2022268" y="5276685"/>
            <a:chExt cx="3598464" cy="895192"/>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22268" y="5276685"/>
              <a:ext cx="3490670" cy="772081"/>
            </a:xfrm>
            <a:prstGeom prst="rect">
              <a:avLst/>
            </a:prstGeom>
          </p:spPr>
        </p:pic>
        <p:sp>
          <p:nvSpPr>
            <p:cNvPr id="8" name="TextBox 7"/>
            <p:cNvSpPr txBox="1"/>
            <p:nvPr userDrawn="1"/>
          </p:nvSpPr>
          <p:spPr>
            <a:xfrm>
              <a:off x="3270094" y="5864100"/>
              <a:ext cx="2350638" cy="307777"/>
            </a:xfrm>
            <a:prstGeom prst="rect">
              <a:avLst/>
            </a:prstGeom>
            <a:noFill/>
          </p:spPr>
          <p:txBody>
            <a:bodyPr wrap="square" rtlCol="0">
              <a:spAutoFit/>
            </a:bodyPr>
            <a:lstStyle/>
            <a:p>
              <a:pPr algn="r"/>
              <a:r>
                <a:rPr lang="en-US" sz="1400" i="1" dirty="0">
                  <a:solidFill>
                    <a:schemeClr val="bg1"/>
                  </a:solidFill>
                </a:rPr>
                <a:t>An Insight company</a:t>
              </a:r>
            </a:p>
          </p:txBody>
        </p:sp>
      </p:grpSp>
    </p:spTree>
    <p:extLst>
      <p:ext uri="{BB962C8B-B14F-4D97-AF65-F5344CB8AC3E}">
        <p14:creationId xmlns:p14="http://schemas.microsoft.com/office/powerpoint/2010/main" val="35577590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Wrapu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53391" y="1771319"/>
            <a:ext cx="9885218" cy="1486561"/>
          </a:xfrm>
          <a:prstGeom prst="rect">
            <a:avLst/>
          </a:prstGeom>
          <a:ln>
            <a:solidFill>
              <a:schemeClr val="bg1"/>
            </a:solidFill>
          </a:ln>
        </p:spPr>
        <p:txBody>
          <a:bodyPr tIns="365760" bIns="365760">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Section title</a:t>
            </a:r>
          </a:p>
        </p:txBody>
      </p:sp>
      <p:grpSp>
        <p:nvGrpSpPr>
          <p:cNvPr id="4" name="Group 3"/>
          <p:cNvGrpSpPr/>
          <p:nvPr userDrawn="1"/>
        </p:nvGrpSpPr>
        <p:grpSpPr>
          <a:xfrm>
            <a:off x="4447655" y="5784010"/>
            <a:ext cx="3296689" cy="820119"/>
            <a:chOff x="2022268" y="5276685"/>
            <a:chExt cx="3598464" cy="895192"/>
          </a:xfrm>
        </p:grpSpPr>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2268" y="5276685"/>
              <a:ext cx="3490670" cy="772081"/>
            </a:xfrm>
            <a:prstGeom prst="rect">
              <a:avLst/>
            </a:prstGeom>
          </p:spPr>
        </p:pic>
        <p:sp>
          <p:nvSpPr>
            <p:cNvPr id="8" name="TextBox 7"/>
            <p:cNvSpPr txBox="1"/>
            <p:nvPr userDrawn="1"/>
          </p:nvSpPr>
          <p:spPr>
            <a:xfrm>
              <a:off x="3270094" y="5864100"/>
              <a:ext cx="2350638" cy="307777"/>
            </a:xfrm>
            <a:prstGeom prst="rect">
              <a:avLst/>
            </a:prstGeom>
            <a:noFill/>
          </p:spPr>
          <p:txBody>
            <a:bodyPr wrap="square" rtlCol="0">
              <a:spAutoFit/>
            </a:bodyPr>
            <a:lstStyle/>
            <a:p>
              <a:pPr algn="r"/>
              <a:r>
                <a:rPr lang="en-US" sz="1400" i="1" dirty="0">
                  <a:solidFill>
                    <a:schemeClr val="bg1"/>
                  </a:solidFill>
                </a:rPr>
                <a:t>An Insight company</a:t>
              </a:r>
            </a:p>
          </p:txBody>
        </p:sp>
      </p:grpSp>
    </p:spTree>
    <p:extLst>
      <p:ext uri="{BB962C8B-B14F-4D97-AF65-F5344CB8AC3E}">
        <p14:creationId xmlns:p14="http://schemas.microsoft.com/office/powerpoint/2010/main" val="3644864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1_Vertical Title and Text">
    <p:bg>
      <p:bgPr>
        <a:solidFill>
          <a:srgbClr val="21499C"/>
        </a:solidFill>
        <a:effectLst/>
      </p:bgPr>
    </p:bg>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algn="l"/>
            <a:fld id="{2BD96527-BC33-7D42-869B-CADA3AE129B3}" type="slidenum">
              <a:rPr lang="en-US" smtClean="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40212007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D39B4F6-2477-CA46-8A36-6CBE5DC24134}" type="datetimeFigureOut">
              <a:rPr lang="en-US" smtClean="0"/>
              <a:t>12/8/2017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43577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08492148"/>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Miss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29456" y="865982"/>
            <a:ext cx="10733088" cy="512603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Mission text styles</a:t>
            </a:r>
          </a:p>
        </p:txBody>
      </p:sp>
      <p:pic>
        <p:nvPicPr>
          <p:cNvPr id="10" name="Picture 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632521023"/>
      </p:ext>
    </p:extLst>
  </p:cSld>
  <p:clrMapOvr>
    <a:masterClrMapping/>
  </p:clrMapOvr>
  <p:transition spd="slow">
    <p:push dir="u"/>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ub-Category Title Page">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0394506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Tree>
    <p:extLst>
      <p:ext uri="{BB962C8B-B14F-4D97-AF65-F5344CB8AC3E}">
        <p14:creationId xmlns:p14="http://schemas.microsoft.com/office/powerpoint/2010/main" val="203978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Content">
    <p:bg>
      <p:bgPr>
        <a:solidFill>
          <a:srgbClr val="EDEE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3898003"/>
          </a:xfrm>
        </p:spPr>
        <p:txBody>
          <a:bodyPr anchor="ctr">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1678811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66809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ntent- 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4615106"/>
          </a:xfrm>
        </p:spPr>
        <p:txBody>
          <a:bodyPr anchor="t">
            <a:normAutofit/>
          </a:bodyPr>
          <a:lstStyle>
            <a:lvl1pPr marL="0" indent="0" algn="ctr">
              <a:buNone/>
              <a:defRPr sz="32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 name="Text Placeholder 7"/>
          <p:cNvSpPr>
            <a:spLocks noGrp="1"/>
          </p:cNvSpPr>
          <p:nvPr>
            <p:ph type="body" sz="quarter" idx="12" hasCustomPrompt="1"/>
          </p:nvPr>
        </p:nvSpPr>
        <p:spPr>
          <a:xfrm>
            <a:off x="907526" y="278213"/>
            <a:ext cx="10376948" cy="1027795"/>
          </a:xfrm>
        </p:spPr>
        <p:txBody>
          <a:bodyPr anchor="t">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70367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Picture Placeholder 2"/>
          <p:cNvSpPr>
            <a:spLocks noGrp="1"/>
          </p:cNvSpPr>
          <p:nvPr>
            <p:ph type="pic" sz="quarter" idx="12"/>
          </p:nvPr>
        </p:nvSpPr>
        <p:spPr>
          <a:xfrm>
            <a:off x="907526" y="1401097"/>
            <a:ext cx="10376948" cy="4636166"/>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5488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Rectangle 5"/>
          <p:cNvSpPr/>
          <p:nvPr/>
        </p:nvSpPr>
        <p:spPr>
          <a:xfrm>
            <a:off x="358404" y="2006042"/>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3307715"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6265606"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9206977" y="2033786"/>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Left-Right Arrow 10"/>
          <p:cNvSpPr/>
          <p:nvPr/>
        </p:nvSpPr>
        <p:spPr>
          <a:xfrm>
            <a:off x="1482437" y="4641260"/>
            <a:ext cx="9144000" cy="307504"/>
          </a:xfrm>
          <a:prstGeom prst="leftRightArrow">
            <a:avLst/>
          </a:prstGeom>
          <a:solidFill>
            <a:schemeClr val="accent1"/>
          </a:solidFill>
        </p:spPr>
        <p:style>
          <a:lnRef idx="0">
            <a:schemeClr val="lt1">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1"/>
          </p:nvPr>
        </p:nvSpPr>
        <p:spPr>
          <a:xfrm>
            <a:off x="358775"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3" name="Text Placeholder 2"/>
          <p:cNvSpPr>
            <a:spLocks noGrp="1"/>
          </p:cNvSpPr>
          <p:nvPr>
            <p:ph type="body" sz="quarter" idx="12"/>
          </p:nvPr>
        </p:nvSpPr>
        <p:spPr>
          <a:xfrm>
            <a:off x="3300841"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4" name="Text Placeholder 2"/>
          <p:cNvSpPr>
            <a:spLocks noGrp="1"/>
          </p:cNvSpPr>
          <p:nvPr>
            <p:ph type="body" sz="quarter" idx="13"/>
          </p:nvPr>
        </p:nvSpPr>
        <p:spPr>
          <a:xfrm>
            <a:off x="6265606"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5" name="Text Placeholder 2"/>
          <p:cNvSpPr>
            <a:spLocks noGrp="1"/>
          </p:cNvSpPr>
          <p:nvPr>
            <p:ph type="body" sz="quarter" idx="14"/>
          </p:nvPr>
        </p:nvSpPr>
        <p:spPr>
          <a:xfrm>
            <a:off x="9206977"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36489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grpSp>
        <p:nvGrpSpPr>
          <p:cNvPr id="6" name="Group 5"/>
          <p:cNvGrpSpPr/>
          <p:nvPr/>
        </p:nvGrpSpPr>
        <p:grpSpPr>
          <a:xfrm>
            <a:off x="2551953" y="790991"/>
            <a:ext cx="7088094" cy="5746376"/>
            <a:chOff x="2551953" y="1149012"/>
            <a:chExt cx="7088094" cy="5746376"/>
          </a:xfrm>
        </p:grpSpPr>
        <p:graphicFrame>
          <p:nvGraphicFramePr>
            <p:cNvPr id="7" name="Content Placeholder 4"/>
            <p:cNvGraphicFramePr>
              <a:graphicFrameLocks/>
            </p:cNvGraphicFramePr>
            <p:nvPr>
              <p:extLst/>
            </p:nvPr>
          </p:nvGraphicFramePr>
          <p:xfrm>
            <a:off x="2551953" y="1149012"/>
            <a:ext cx="7088094" cy="5746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p:cNvSpPr/>
            <p:nvPr/>
          </p:nvSpPr>
          <p:spPr>
            <a:xfrm>
              <a:off x="5396753" y="3322953"/>
              <a:ext cx="1398494" cy="1398494"/>
            </a:xfrm>
            <a:prstGeom prst="ellipse">
              <a:avLst/>
            </a:prstGeom>
            <a:solidFill>
              <a:srgbClr val="2974B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375EA5"/>
                </a:solidFill>
              </a:endParaRPr>
            </a:p>
          </p:txBody>
        </p:sp>
      </p:grpSp>
      <p:sp>
        <p:nvSpPr>
          <p:cNvPr id="4" name="Text Placeholder 3"/>
          <p:cNvSpPr>
            <a:spLocks noGrp="1"/>
          </p:cNvSpPr>
          <p:nvPr>
            <p:ph type="body" sz="quarter" idx="12"/>
          </p:nvPr>
        </p:nvSpPr>
        <p:spPr>
          <a:xfrm>
            <a:off x="630023" y="2146049"/>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0" name="Text Placeholder 3"/>
          <p:cNvSpPr>
            <a:spLocks noGrp="1"/>
          </p:cNvSpPr>
          <p:nvPr>
            <p:ph type="body" sz="quarter" idx="13"/>
          </p:nvPr>
        </p:nvSpPr>
        <p:spPr>
          <a:xfrm>
            <a:off x="630023" y="4711074"/>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1" name="Text Placeholder 3"/>
          <p:cNvSpPr>
            <a:spLocks noGrp="1"/>
          </p:cNvSpPr>
          <p:nvPr>
            <p:ph type="body" sz="quarter" idx="14"/>
          </p:nvPr>
        </p:nvSpPr>
        <p:spPr>
          <a:xfrm>
            <a:off x="8719774" y="2146049"/>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
        <p:nvSpPr>
          <p:cNvPr id="22" name="Text Placeholder 3"/>
          <p:cNvSpPr>
            <a:spLocks noGrp="1"/>
          </p:cNvSpPr>
          <p:nvPr>
            <p:ph type="body" sz="quarter" idx="15"/>
          </p:nvPr>
        </p:nvSpPr>
        <p:spPr>
          <a:xfrm>
            <a:off x="8719774" y="4711074"/>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Tree>
    <p:extLst>
      <p:ext uri="{BB962C8B-B14F-4D97-AF65-F5344CB8AC3E}">
        <p14:creationId xmlns:p14="http://schemas.microsoft.com/office/powerpoint/2010/main" val="39255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42198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Image B">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7726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ouble 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7"/>
          <p:cNvSpPr>
            <a:spLocks noGrp="1"/>
          </p:cNvSpPr>
          <p:nvPr>
            <p:ph type="body" sz="quarter" idx="10" hasCustomPrompt="1"/>
          </p:nvPr>
        </p:nvSpPr>
        <p:spPr>
          <a:xfrm>
            <a:off x="214861" y="270307"/>
            <a:ext cx="11762278" cy="563412"/>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Text Placeholder 7"/>
          <p:cNvSpPr>
            <a:spLocks noGrp="1"/>
          </p:cNvSpPr>
          <p:nvPr>
            <p:ph type="body" sz="quarter" idx="11" hasCustomPrompt="1"/>
          </p:nvPr>
        </p:nvSpPr>
        <p:spPr>
          <a:xfrm>
            <a:off x="907526"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8" name="Text Placeholder 7"/>
          <p:cNvSpPr>
            <a:spLocks noGrp="1"/>
          </p:cNvSpPr>
          <p:nvPr>
            <p:ph type="body" sz="quarter" idx="12" hasCustomPrompt="1"/>
          </p:nvPr>
        </p:nvSpPr>
        <p:spPr>
          <a:xfrm>
            <a:off x="6384932"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1891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ntent/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Tree>
    <p:extLst>
      <p:ext uri="{BB962C8B-B14F-4D97-AF65-F5344CB8AC3E}">
        <p14:creationId xmlns:p14="http://schemas.microsoft.com/office/powerpoint/2010/main" val="37073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48738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ntent/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29453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ub/heading-Content/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56104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ub-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1</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6476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ub-Content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2</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237290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ub-Content 3">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3</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423813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027331683"/>
      </p:ext>
    </p:extLst>
  </p:cSld>
  <p:clrMapOvr>
    <a:masterClrMapping/>
  </p:clrMapOvr>
  <p:transition spd="slow">
    <p:wipe dir="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808691004"/>
      </p:ext>
    </p:extLst>
  </p:cSld>
  <p:clrMapOvr>
    <a:masterClrMapping/>
  </p:clrMapOvr>
  <p:transition spd="slow">
    <p:push dir="u"/>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8"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745332264"/>
      </p:ext>
    </p:extLst>
  </p:cSld>
  <p:clrMapOvr>
    <a:masterClrMapping/>
  </p:clrMapOvr>
  <p:transition spd="slow">
    <p:push dir="u"/>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2452111352"/>
      </p:ext>
    </p:extLst>
  </p:cSld>
  <p:clrMapOvr>
    <a:masterClrMapping/>
  </p:clrMapOvr>
  <p:transition spd="slow">
    <p:push dir="u"/>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ull Image">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duotone>
              <a:prstClr val="black"/>
              <a:schemeClr val="accent3">
                <a:tint val="45000"/>
                <a:satMod val="400000"/>
              </a:schemeClr>
            </a:duotone>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243444333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b/heading-Content/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7849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2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1103853"/>
            <a:ext cx="12192002"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158585"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3503086"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9" name="Oval 28"/>
          <p:cNvSpPr/>
          <p:nvPr/>
        </p:nvSpPr>
        <p:spPr>
          <a:xfrm>
            <a:off x="6006060"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2" name="Picture Placeholder 19"/>
          <p:cNvSpPr>
            <a:spLocks noGrp="1"/>
          </p:cNvSpPr>
          <p:nvPr>
            <p:ph type="pic" sz="quarter" idx="13" hasCustomPrompt="1"/>
          </p:nvPr>
        </p:nvSpPr>
        <p:spPr>
          <a:xfrm>
            <a:off x="7350561"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14" name="Text Placeholder 2"/>
          <p:cNvSpPr>
            <a:spLocks noGrp="1"/>
          </p:cNvSpPr>
          <p:nvPr>
            <p:ph type="body" sz="quarter" idx="15"/>
          </p:nvPr>
        </p:nvSpPr>
        <p:spPr>
          <a:xfrm>
            <a:off x="2673375"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5" name="Text Placeholder 2"/>
          <p:cNvSpPr>
            <a:spLocks noGrp="1"/>
          </p:cNvSpPr>
          <p:nvPr>
            <p:ph type="body" sz="quarter" idx="16"/>
          </p:nvPr>
        </p:nvSpPr>
        <p:spPr>
          <a:xfrm>
            <a:off x="6623413"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8"/>
          </p:nvPr>
        </p:nvSpPr>
        <p:spPr>
          <a:xfrm>
            <a:off x="2673375"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9"/>
          </p:nvPr>
        </p:nvSpPr>
        <p:spPr>
          <a:xfrm>
            <a:off x="6623413"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28150402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 Categories-alt">
    <p:spTree>
      <p:nvGrpSpPr>
        <p:cNvPr id="1" name=""/>
        <p:cNvGrpSpPr/>
        <p:nvPr/>
      </p:nvGrpSpPr>
      <p:grpSpPr>
        <a:xfrm>
          <a:off x="0" y="0"/>
          <a:ext cx="0" cy="0"/>
          <a:chOff x="0" y="0"/>
          <a:chExt cx="0" cy="0"/>
        </a:xfrm>
      </p:grpSpPr>
      <p:sp>
        <p:nvSpPr>
          <p:cNvPr id="14" name="Oval 13"/>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12" name="Picture 11"/>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6"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8" name="Oval 17"/>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1" name="Picture Placeholder 19"/>
          <p:cNvSpPr>
            <a:spLocks noGrp="1"/>
          </p:cNvSpPr>
          <p:nvPr>
            <p:ph type="pic" sz="quarter" idx="12" hasCustomPrompt="1"/>
          </p:nvPr>
        </p:nvSpPr>
        <p:spPr>
          <a:xfrm>
            <a:off x="3503086"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2" name="Oval 21"/>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3" name="Picture Placeholder 19"/>
          <p:cNvSpPr>
            <a:spLocks noGrp="1"/>
          </p:cNvSpPr>
          <p:nvPr>
            <p:ph type="pic" sz="quarter" idx="13" hasCustomPrompt="1"/>
          </p:nvPr>
        </p:nvSpPr>
        <p:spPr>
          <a:xfrm>
            <a:off x="7350561"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Text Placeholder 2"/>
          <p:cNvSpPr>
            <a:spLocks noGrp="1"/>
          </p:cNvSpPr>
          <p:nvPr>
            <p:ph type="body" sz="quarter" idx="15"/>
          </p:nvPr>
        </p:nvSpPr>
        <p:spPr>
          <a:xfrm>
            <a:off x="2673375"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6"/>
          </p:nvPr>
        </p:nvSpPr>
        <p:spPr>
          <a:xfrm>
            <a:off x="6623413"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18"/>
          </p:nvPr>
        </p:nvSpPr>
        <p:spPr>
          <a:xfrm>
            <a:off x="2673375"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19"/>
          </p:nvPr>
        </p:nvSpPr>
        <p:spPr>
          <a:xfrm>
            <a:off x="6623413"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3" name="Picture 1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Oval 16"/>
          <p:cNvSpPr/>
          <p:nvPr userDrawn="1"/>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9" name="Oval 18"/>
          <p:cNvSpPr/>
          <p:nvPr userDrawn="1"/>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0" name="Picture 19"/>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0280016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25" name="Oval 24"/>
          <p:cNvSpPr/>
          <p:nvPr/>
        </p:nvSpPr>
        <p:spPr>
          <a:xfrm>
            <a:off x="606404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7" name="Oval 26"/>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4720826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547902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10769801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67236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4" name="Oval 13"/>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27297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8" name="Oval 7"/>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7" name="Oval 6"/>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213884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 Categories - Content 1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6" name="Oval 15"/>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44436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 Categories - Content 2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4" name="Oval 13"/>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42543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Oval 16"/>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8" name="Oval 17"/>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12567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1</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53869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23031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1" name="Oval 10"/>
          <p:cNvSpPr/>
          <p:nvPr/>
        </p:nvSpPr>
        <p:spPr>
          <a:xfrm>
            <a:off x="604592"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33956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0"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1"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3297347229"/>
      </p:ext>
    </p:extLst>
  </p:cSld>
  <p:clrMapOvr>
    <a:masterClrMapping/>
  </p:clrMapOvr>
  <p:transition spd="slow">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 Categories - Quote 2">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620891719"/>
      </p:ext>
    </p:extLst>
  </p:cSld>
  <p:clrMapOvr>
    <a:masterClrMapping/>
  </p:clrMapOvr>
  <p:transition spd="slow">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225153113"/>
      </p:ext>
    </p:extLst>
  </p:cSld>
  <p:clrMapOvr>
    <a:masterClrMapping/>
  </p:clrMapOvr>
  <p:transition spd="slow">
    <p:push dir="u"/>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98363008"/>
      </p:ext>
    </p:extLst>
  </p:cSld>
  <p:clrMapOvr>
    <a:masterClrMapping/>
  </p:clrMapOvr>
  <p:transition spd="slow">
    <p:push dir="u"/>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282187785"/>
      </p:ext>
    </p:extLst>
  </p:cSld>
  <p:clrMapOvr>
    <a:masterClrMapping/>
  </p:clrMapOvr>
  <p:transition spd="slow">
    <p:push dir="u"/>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802067609"/>
      </p:ext>
    </p:extLst>
  </p:cSld>
  <p:clrMapOvr>
    <a:masterClrMapping/>
  </p:clrMapOvr>
  <p:transition spd="slow">
    <p:push dir="u"/>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3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1085850" y="2312892"/>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Oval 13"/>
          <p:cNvSpPr/>
          <p:nvPr/>
        </p:nvSpPr>
        <p:spPr>
          <a:xfrm>
            <a:off x="4295082" y="2319279"/>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7420246" y="2325666"/>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2213668"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Picture Placeholder 19"/>
          <p:cNvSpPr>
            <a:spLocks noGrp="1"/>
          </p:cNvSpPr>
          <p:nvPr>
            <p:ph type="pic" sz="quarter" idx="13" hasCustomPrompt="1"/>
          </p:nvPr>
        </p:nvSpPr>
        <p:spPr>
          <a:xfrm>
            <a:off x="5422900"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8" name="Picture Placeholder 19"/>
          <p:cNvSpPr>
            <a:spLocks noGrp="1"/>
          </p:cNvSpPr>
          <p:nvPr>
            <p:ph type="pic" sz="quarter" idx="14" hasCustomPrompt="1"/>
          </p:nvPr>
        </p:nvSpPr>
        <p:spPr>
          <a:xfrm>
            <a:off x="8548064"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 name="Text Placeholder 2"/>
          <p:cNvSpPr>
            <a:spLocks noGrp="1"/>
          </p:cNvSpPr>
          <p:nvPr>
            <p:ph type="body" sz="quarter" idx="15"/>
          </p:nvPr>
        </p:nvSpPr>
        <p:spPr>
          <a:xfrm>
            <a:off x="1425284"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6"/>
          </p:nvPr>
        </p:nvSpPr>
        <p:spPr>
          <a:xfrm>
            <a:off x="4581346"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7"/>
          </p:nvPr>
        </p:nvSpPr>
        <p:spPr>
          <a:xfrm>
            <a:off x="7843748"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8"/>
          </p:nvPr>
        </p:nvSpPr>
        <p:spPr>
          <a:xfrm>
            <a:off x="1425284"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19"/>
          </p:nvPr>
        </p:nvSpPr>
        <p:spPr>
          <a:xfrm>
            <a:off x="4581346"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0"/>
          </p:nvPr>
        </p:nvSpPr>
        <p:spPr>
          <a:xfrm>
            <a:off x="7843748"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524024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3 Categories-alt">
    <p:spTree>
      <p:nvGrpSpPr>
        <p:cNvPr id="1" name=""/>
        <p:cNvGrpSpPr/>
        <p:nvPr/>
      </p:nvGrpSpPr>
      <p:grpSpPr>
        <a:xfrm>
          <a:off x="0" y="0"/>
          <a:ext cx="0" cy="0"/>
          <a:chOff x="0" y="0"/>
          <a:chExt cx="0" cy="0"/>
        </a:xfrm>
      </p:grpSpPr>
      <p:sp>
        <p:nvSpPr>
          <p:cNvPr id="17" name="Oval 16"/>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8" name="Oval 17"/>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9" name="Oval 18"/>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41" name="Oval 40"/>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2" name="Oval 41"/>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3" name="Oval 42"/>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4" name="Picture Placeholder 19"/>
          <p:cNvSpPr>
            <a:spLocks noGrp="1"/>
          </p:cNvSpPr>
          <p:nvPr>
            <p:ph type="pic" sz="quarter" idx="12" hasCustomPrompt="1"/>
          </p:nvPr>
        </p:nvSpPr>
        <p:spPr>
          <a:xfrm>
            <a:off x="2213668"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Picture Placeholder 19"/>
          <p:cNvSpPr>
            <a:spLocks noGrp="1"/>
          </p:cNvSpPr>
          <p:nvPr>
            <p:ph type="pic" sz="quarter" idx="13" hasCustomPrompt="1"/>
          </p:nvPr>
        </p:nvSpPr>
        <p:spPr>
          <a:xfrm>
            <a:off x="5422900"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6" name="Picture Placeholder 19"/>
          <p:cNvSpPr>
            <a:spLocks noGrp="1"/>
          </p:cNvSpPr>
          <p:nvPr>
            <p:ph type="pic" sz="quarter" idx="14" hasCustomPrompt="1"/>
          </p:nvPr>
        </p:nvSpPr>
        <p:spPr>
          <a:xfrm>
            <a:off x="8548064"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7" name="Text Placeholder 2"/>
          <p:cNvSpPr>
            <a:spLocks noGrp="1"/>
          </p:cNvSpPr>
          <p:nvPr>
            <p:ph type="body" sz="quarter" idx="15"/>
          </p:nvPr>
        </p:nvSpPr>
        <p:spPr>
          <a:xfrm>
            <a:off x="1425284"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16"/>
          </p:nvPr>
        </p:nvSpPr>
        <p:spPr>
          <a:xfrm>
            <a:off x="4581346"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17"/>
          </p:nvPr>
        </p:nvSpPr>
        <p:spPr>
          <a:xfrm>
            <a:off x="7843748"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18"/>
          </p:nvPr>
        </p:nvSpPr>
        <p:spPr>
          <a:xfrm>
            <a:off x="1425284"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19"/>
          </p:nvPr>
        </p:nvSpPr>
        <p:spPr>
          <a:xfrm>
            <a:off x="4581346"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0"/>
          </p:nvPr>
        </p:nvSpPr>
        <p:spPr>
          <a:xfrm>
            <a:off x="7843748"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0" name="Oval 19"/>
          <p:cNvSpPr/>
          <p:nvPr userDrawn="1"/>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1" name="Oval 20"/>
          <p:cNvSpPr/>
          <p:nvPr userDrawn="1"/>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2" name="Oval 21"/>
          <p:cNvSpPr/>
          <p:nvPr userDrawn="1"/>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3" name="Picture 22"/>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26900950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Content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2</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0770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8" name="Freeform 17"/>
          <p:cNvSpPr/>
          <p:nvPr/>
        </p:nvSpPr>
        <p:spPr>
          <a:xfrm>
            <a:off x="5771535" y="4202430"/>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6" name="Oval 15"/>
          <p:cNvSpPr/>
          <p:nvPr/>
        </p:nvSpPr>
        <p:spPr>
          <a:xfrm>
            <a:off x="518651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7341848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Freeform 5"/>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054280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3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6356555" y="4206478"/>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Oval 13"/>
          <p:cNvSpPr/>
          <p:nvPr/>
        </p:nvSpPr>
        <p:spPr>
          <a:xfrm>
            <a:off x="518651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2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5771535" y="4202430"/>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0041799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2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5" name="Oval 4"/>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Oval 5"/>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7" name="Oval 6"/>
          <p:cNvSpPr/>
          <p:nvPr userDrawn="1"/>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userDrawn="1"/>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userDrawn="1"/>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8529272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3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20" name="Freeform 19"/>
          <p:cNvSpPr/>
          <p:nvPr/>
        </p:nvSpPr>
        <p:spPr>
          <a:xfrm>
            <a:off x="5186515" y="4198382"/>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ndParaRPr>
          </a:p>
        </p:txBody>
      </p:sp>
      <p:sp>
        <p:nvSpPr>
          <p:cNvPr id="21" name="Oval 20"/>
          <p:cNvSpPr/>
          <p:nvPr/>
        </p:nvSpPr>
        <p:spPr>
          <a:xfrm>
            <a:off x="6356555" y="4206478"/>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a:solidFill>
                  <a:schemeClr val="bg2"/>
                </a:solidFill>
              </a:defRPr>
            </a:lvl1pPr>
          </a:lstStyle>
          <a:p>
            <a:pPr lvl="0"/>
            <a:r>
              <a:rPr lang="en-US" dirty="0"/>
              <a:t>Click to edit sub heading text</a:t>
            </a: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34353338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3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5" name="Oval 4"/>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Freeform 5"/>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6863974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3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0" name="Freeform 1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6332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1" name="Oval 10"/>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65801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6279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3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56889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ub-Content 3">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3</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0132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 Categories - Content 1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2234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201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5946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2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47933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4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402201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5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userDrawn="1"/>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Tree>
    <p:extLst>
      <p:ext uri="{BB962C8B-B14F-4D97-AF65-F5344CB8AC3E}">
        <p14:creationId xmlns:p14="http://schemas.microsoft.com/office/powerpoint/2010/main" val="411465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6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0235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8" name="Oval 7"/>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
        <p:nvSpPr>
          <p:cNvPr id="13"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Tree>
    <p:extLst>
      <p:ext uri="{BB962C8B-B14F-4D97-AF65-F5344CB8AC3E}">
        <p14:creationId xmlns:p14="http://schemas.microsoft.com/office/powerpoint/2010/main" val="60191695"/>
      </p:ext>
    </p:extLst>
  </p:cSld>
  <p:clrMapOvr>
    <a:masterClrMapping/>
  </p:clrMapOvr>
  <p:transition spd="slow">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_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Oval 11"/>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4158835339"/>
      </p:ext>
    </p:extLst>
  </p:cSld>
  <p:clrMapOvr>
    <a:masterClrMapping/>
  </p:clrMapOvr>
  <p:transition spd="slow">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3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318869719"/>
      </p:ext>
    </p:extLst>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542169632"/>
      </p:ext>
    </p:extLst>
  </p:cSld>
  <p:clrMapOvr>
    <a:masterClrMapping/>
  </p:clrMapOvr>
  <p:transition spd="slow">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2" name="Freeform 11"/>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481995568"/>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409461050"/>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Freeform 13"/>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5" name="Oval 14"/>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127498086"/>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Oval 13"/>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Oval 14"/>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8" name="Oval 17"/>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9"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userDrawn="1"/>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userDrawn="1"/>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21" name="Oval 20"/>
          <p:cNvSpPr/>
          <p:nvPr userDrawn="1"/>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22"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271602398"/>
      </p:ext>
    </p:extLst>
  </p:cSld>
  <p:clrMapOvr>
    <a:masterClrMapping/>
  </p:clrMapOvr>
  <p:transition spd="slow">
    <p:push dir="u"/>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50039149"/>
      </p:ext>
    </p:extLst>
  </p:cSld>
  <p:clrMapOvr>
    <a:masterClrMapping/>
  </p:clrMapOvr>
  <p:transition spd="slow">
    <p:push dir="u"/>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2" name="Oval 11"/>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84000652"/>
      </p:ext>
    </p:extLst>
  </p:cSld>
  <p:clrMapOvr>
    <a:masterClrMapping/>
  </p:clrMapOvr>
  <p:transition spd="slow">
    <p:push dir="u"/>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Oval 11"/>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864653816"/>
      </p:ext>
    </p:extLst>
  </p:cSld>
  <p:clrMapOvr>
    <a:masterClrMapping/>
  </p:clrMapOvr>
  <p:transition spd="slow">
    <p:push dir="u"/>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4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43383"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1298054"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3" name="Oval 32"/>
          <p:cNvSpPr/>
          <p:nvPr/>
        </p:nvSpPr>
        <p:spPr>
          <a:xfrm>
            <a:off x="3041552"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6" name="Picture Placeholder 19"/>
          <p:cNvSpPr>
            <a:spLocks noGrp="1"/>
          </p:cNvSpPr>
          <p:nvPr>
            <p:ph type="pic" sz="quarter" idx="13" hasCustomPrompt="1"/>
          </p:nvPr>
        </p:nvSpPr>
        <p:spPr>
          <a:xfrm>
            <a:off x="4096223"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7" name="Oval 36"/>
          <p:cNvSpPr/>
          <p:nvPr/>
        </p:nvSpPr>
        <p:spPr>
          <a:xfrm>
            <a:off x="5839721"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0" name="Picture Placeholder 19"/>
          <p:cNvSpPr>
            <a:spLocks noGrp="1"/>
          </p:cNvSpPr>
          <p:nvPr>
            <p:ph type="pic" sz="quarter" idx="14" hasCustomPrompt="1"/>
          </p:nvPr>
        </p:nvSpPr>
        <p:spPr>
          <a:xfrm>
            <a:off x="6894392"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1" name="Oval 40"/>
          <p:cNvSpPr/>
          <p:nvPr/>
        </p:nvSpPr>
        <p:spPr>
          <a:xfrm>
            <a:off x="8637890"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4" name="Picture Placeholder 19"/>
          <p:cNvSpPr>
            <a:spLocks noGrp="1"/>
          </p:cNvSpPr>
          <p:nvPr>
            <p:ph type="pic" sz="quarter" idx="15" hasCustomPrompt="1"/>
          </p:nvPr>
        </p:nvSpPr>
        <p:spPr>
          <a:xfrm>
            <a:off x="9692561"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1" name="Text Placeholder 2"/>
          <p:cNvSpPr>
            <a:spLocks noGrp="1"/>
          </p:cNvSpPr>
          <p:nvPr>
            <p:ph type="body" sz="quarter" idx="16"/>
          </p:nvPr>
        </p:nvSpPr>
        <p:spPr>
          <a:xfrm>
            <a:off x="613605"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3" name="Text Placeholder 2"/>
          <p:cNvSpPr>
            <a:spLocks noGrp="1"/>
          </p:cNvSpPr>
          <p:nvPr>
            <p:ph type="body" sz="quarter" idx="18"/>
          </p:nvPr>
        </p:nvSpPr>
        <p:spPr>
          <a:xfrm>
            <a:off x="613605"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9"/>
          </p:nvPr>
        </p:nvSpPr>
        <p:spPr>
          <a:xfrm>
            <a:off x="341177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20"/>
          </p:nvPr>
        </p:nvSpPr>
        <p:spPr>
          <a:xfrm>
            <a:off x="341177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21"/>
          </p:nvPr>
        </p:nvSpPr>
        <p:spPr>
          <a:xfrm>
            <a:off x="6209943"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8" name="Text Placeholder 2"/>
          <p:cNvSpPr>
            <a:spLocks noGrp="1"/>
          </p:cNvSpPr>
          <p:nvPr>
            <p:ph type="body" sz="quarter" idx="22"/>
          </p:nvPr>
        </p:nvSpPr>
        <p:spPr>
          <a:xfrm>
            <a:off x="6209943"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23"/>
          </p:nvPr>
        </p:nvSpPr>
        <p:spPr>
          <a:xfrm>
            <a:off x="909678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4"/>
          </p:nvPr>
        </p:nvSpPr>
        <p:spPr>
          <a:xfrm>
            <a:off x="909678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7818537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4 Categories-alt">
    <p:spTree>
      <p:nvGrpSpPr>
        <p:cNvPr id="1" name=""/>
        <p:cNvGrpSpPr/>
        <p:nvPr/>
      </p:nvGrpSpPr>
      <p:grpSpPr>
        <a:xfrm>
          <a:off x="0" y="0"/>
          <a:ext cx="0" cy="0"/>
          <a:chOff x="0" y="0"/>
          <a:chExt cx="0" cy="0"/>
        </a:xfrm>
      </p:grpSpPr>
      <p:sp>
        <p:nvSpPr>
          <p:cNvPr id="21" name="Oval 2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2" name="Oval 21"/>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3" name="Oval 22"/>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4" name="Oval 23"/>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9" name="Picture 2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31" name="Oval 3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2" name="Picture Placeholder 19"/>
          <p:cNvSpPr>
            <a:spLocks noGrp="1"/>
          </p:cNvSpPr>
          <p:nvPr>
            <p:ph type="pic" sz="quarter" idx="12" hasCustomPrompt="1"/>
          </p:nvPr>
        </p:nvSpPr>
        <p:spPr>
          <a:xfrm>
            <a:off x="1298054"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4" name="Oval 33"/>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5" name="Picture Placeholder 19"/>
          <p:cNvSpPr>
            <a:spLocks noGrp="1"/>
          </p:cNvSpPr>
          <p:nvPr>
            <p:ph type="pic" sz="quarter" idx="13" hasCustomPrompt="1"/>
          </p:nvPr>
        </p:nvSpPr>
        <p:spPr>
          <a:xfrm>
            <a:off x="4096223"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8" name="Oval 37"/>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9" name="Picture Placeholder 19"/>
          <p:cNvSpPr>
            <a:spLocks noGrp="1"/>
          </p:cNvSpPr>
          <p:nvPr>
            <p:ph type="pic" sz="quarter" idx="14" hasCustomPrompt="1"/>
          </p:nvPr>
        </p:nvSpPr>
        <p:spPr>
          <a:xfrm>
            <a:off x="6894392"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2" name="Oval 41"/>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3" name="Picture Placeholder 19"/>
          <p:cNvSpPr>
            <a:spLocks noGrp="1"/>
          </p:cNvSpPr>
          <p:nvPr>
            <p:ph type="pic" sz="quarter" idx="15" hasCustomPrompt="1"/>
          </p:nvPr>
        </p:nvSpPr>
        <p:spPr>
          <a:xfrm>
            <a:off x="9692561"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Text Placeholder 2"/>
          <p:cNvSpPr>
            <a:spLocks noGrp="1"/>
          </p:cNvSpPr>
          <p:nvPr>
            <p:ph type="body" sz="quarter" idx="16"/>
          </p:nvPr>
        </p:nvSpPr>
        <p:spPr>
          <a:xfrm>
            <a:off x="613605"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6" name="Text Placeholder 2"/>
          <p:cNvSpPr>
            <a:spLocks noGrp="1"/>
          </p:cNvSpPr>
          <p:nvPr>
            <p:ph type="body" sz="quarter" idx="18"/>
          </p:nvPr>
        </p:nvSpPr>
        <p:spPr>
          <a:xfrm>
            <a:off x="613605"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7" name="Text Placeholder 2"/>
          <p:cNvSpPr>
            <a:spLocks noGrp="1"/>
          </p:cNvSpPr>
          <p:nvPr>
            <p:ph type="body" sz="quarter" idx="19"/>
          </p:nvPr>
        </p:nvSpPr>
        <p:spPr>
          <a:xfrm>
            <a:off x="341177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20"/>
          </p:nvPr>
        </p:nvSpPr>
        <p:spPr>
          <a:xfrm>
            <a:off x="341177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21"/>
          </p:nvPr>
        </p:nvSpPr>
        <p:spPr>
          <a:xfrm>
            <a:off x="6209943"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22"/>
          </p:nvPr>
        </p:nvSpPr>
        <p:spPr>
          <a:xfrm>
            <a:off x="6209943"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23"/>
          </p:nvPr>
        </p:nvSpPr>
        <p:spPr>
          <a:xfrm>
            <a:off x="909678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4"/>
          </p:nvPr>
        </p:nvSpPr>
        <p:spPr>
          <a:xfrm>
            <a:off x="909678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5" name="Oval 24"/>
          <p:cNvSpPr/>
          <p:nvPr userDrawn="1"/>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6" name="Oval 25"/>
          <p:cNvSpPr/>
          <p:nvPr userDrawn="1"/>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7" name="Oval 26"/>
          <p:cNvSpPr/>
          <p:nvPr userDrawn="1"/>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8" name="Oval 27"/>
          <p:cNvSpPr/>
          <p:nvPr userDrawn="1"/>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33" name="Picture 32"/>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2147752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4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547902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1" name="Oval 10"/>
          <p:cNvSpPr/>
          <p:nvPr/>
        </p:nvSpPr>
        <p:spPr>
          <a:xfrm>
            <a:off x="489400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3"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625341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ss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29456" y="865982"/>
            <a:ext cx="10733088" cy="512603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Mission text styles</a:t>
            </a:r>
          </a:p>
        </p:txBody>
      </p:sp>
      <p:pic>
        <p:nvPicPr>
          <p:cNvPr id="10" name="Picture 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10947352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2135551698"/>
      </p:ext>
    </p:extLst>
  </p:cSld>
  <p:clrMapOvr>
    <a:masterClrMapping/>
  </p:clrMapOvr>
  <p:transition spd="slow">
    <p:push dir="u"/>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4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489400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Freeform 13"/>
          <p:cNvSpPr/>
          <p:nvPr/>
        </p:nvSpPr>
        <p:spPr>
          <a:xfrm>
            <a:off x="606404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8"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8" name="Oval 7"/>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556402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4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489400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7"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3" name="Oval 12"/>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1"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0350490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4 Sub-Category Title Page 4">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4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489400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40618168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4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8" name="Freeform 27"/>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6" name="Oval 15"/>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87855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 Categories - 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9747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4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Freeform 13"/>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102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4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27288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4 Categories - Content 4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4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95596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4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411787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7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77387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8"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853272"/>
      </p:ext>
    </p:extLst>
  </p:cSld>
  <p:clrMapOvr>
    <a:masterClrMapping/>
  </p:clrMapOvr>
  <p:transition spd="slow">
    <p:push dir="u"/>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4" name="Oval 13"/>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Freeform 14"/>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9" name="Oval 18"/>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2439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9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Oval 14"/>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4372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10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434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4 Categories - Quote 4">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p:nvSpPr>
        <p:spPr>
          <a:xfrm>
            <a:off x="1094916"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9774679"/>
      </p:ext>
    </p:extLst>
  </p:cSld>
  <p:clrMapOvr>
    <a:masterClrMapping/>
  </p:clrMapOvr>
  <p:transition spd="slow">
    <p:wipe dir="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4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353961" y="6349931"/>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8" name="Oval 7"/>
          <p:cNvSpPr/>
          <p:nvPr/>
        </p:nvSpPr>
        <p:spPr>
          <a:xfrm>
            <a:off x="847266"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1094916"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5"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12746647"/>
      </p:ext>
    </p:extLst>
  </p:cSld>
  <p:clrMapOvr>
    <a:masterClrMapping/>
  </p:clrMapOvr>
  <p:transition spd="slow">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4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Freeform 10"/>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Tree>
    <p:extLst>
      <p:ext uri="{BB962C8B-B14F-4D97-AF65-F5344CB8AC3E}">
        <p14:creationId xmlns:p14="http://schemas.microsoft.com/office/powerpoint/2010/main" val="4231240052"/>
      </p:ext>
    </p:extLst>
  </p:cSld>
  <p:clrMapOvr>
    <a:masterClrMapping/>
  </p:clrMapOvr>
  <p:transition spd="slow">
    <p:push dir="u"/>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74308760"/>
      </p:ext>
    </p:extLst>
  </p:cSld>
  <p:clrMapOvr>
    <a:masterClrMapping/>
  </p:clrMapOvr>
  <p:transition spd="slow">
    <p:push dir="u"/>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4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561264116"/>
      </p:ext>
    </p:extLst>
  </p:cSld>
  <p:clrMapOvr>
    <a:masterClrMapping/>
  </p:clrMapOvr>
  <p:transition spd="slow">
    <p:push dir="u"/>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4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Freeform 11"/>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Tree>
    <p:extLst>
      <p:ext uri="{BB962C8B-B14F-4D97-AF65-F5344CB8AC3E}">
        <p14:creationId xmlns:p14="http://schemas.microsoft.com/office/powerpoint/2010/main" val="2150522227"/>
      </p:ext>
    </p:extLst>
  </p:cSld>
  <p:clrMapOvr>
    <a:masterClrMapping/>
  </p:clrMapOvr>
  <p:transition spd="slow">
    <p:push dir="u"/>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rands">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Rectangle 29"/>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580" y="1346073"/>
            <a:ext cx="1515250" cy="80250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5780" y="1508622"/>
            <a:ext cx="1515254" cy="524074"/>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00404" y="1512326"/>
            <a:ext cx="1515252" cy="579362"/>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16352" y="3978539"/>
            <a:ext cx="1515252" cy="943588"/>
          </a:xfrm>
          <a:prstGeom prst="rect">
            <a:avLst/>
          </a:prstGeom>
        </p:spPr>
      </p:pic>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0182" y="1613214"/>
            <a:ext cx="1515250" cy="336722"/>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1613" y="2242894"/>
            <a:ext cx="1515250" cy="691020"/>
          </a:xfrm>
          <a:prstGeom prst="rect">
            <a:avLst/>
          </a:prstGeom>
        </p:spPr>
      </p:pic>
      <p:pic>
        <p:nvPicPr>
          <p:cNvPr id="64" name="Picture 6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06311" y="3092933"/>
            <a:ext cx="1088748" cy="761182"/>
          </a:xfrm>
          <a:prstGeom prst="rect">
            <a:avLst/>
          </a:prstGeom>
        </p:spPr>
      </p:pic>
      <p:pic>
        <p:nvPicPr>
          <p:cNvPr id="65" name="Picture 64"/>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814163" y="2328115"/>
            <a:ext cx="1515252" cy="872918"/>
          </a:xfrm>
          <a:prstGeom prst="rect">
            <a:avLst/>
          </a:prstGeom>
        </p:spPr>
      </p:pic>
      <p:pic>
        <p:nvPicPr>
          <p:cNvPr id="66" name="Picture 6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814165" y="1553649"/>
            <a:ext cx="1515250" cy="665578"/>
          </a:xfrm>
          <a:prstGeom prst="rect">
            <a:avLst/>
          </a:prstGeom>
        </p:spPr>
      </p:pic>
      <p:pic>
        <p:nvPicPr>
          <p:cNvPr id="67" name="Picture 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74361" y="3069656"/>
            <a:ext cx="1454654" cy="812182"/>
          </a:xfrm>
          <a:prstGeom prst="rect">
            <a:avLst/>
          </a:prstGeom>
        </p:spPr>
      </p:pic>
      <p:pic>
        <p:nvPicPr>
          <p:cNvPr id="68" name="Picture 6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835289" y="3178173"/>
            <a:ext cx="1515252" cy="989964"/>
          </a:xfrm>
          <a:prstGeom prst="rect">
            <a:avLst/>
          </a:prstGeom>
        </p:spPr>
      </p:pic>
      <p:pic>
        <p:nvPicPr>
          <p:cNvPr id="69" name="Picture 6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14163" y="4398329"/>
            <a:ext cx="1515248" cy="509028"/>
          </a:xfrm>
          <a:prstGeom prst="rect">
            <a:avLst/>
          </a:prstGeom>
        </p:spPr>
      </p:pic>
      <p:pic>
        <p:nvPicPr>
          <p:cNvPr id="70" name="Picture 6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62090" y="4962051"/>
            <a:ext cx="1038876" cy="1038878"/>
          </a:xfrm>
          <a:prstGeom prst="rect">
            <a:avLst/>
          </a:prstGeom>
        </p:spPr>
      </p:pic>
      <p:pic>
        <p:nvPicPr>
          <p:cNvPr id="71" name="Picture 7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400404" y="5100179"/>
            <a:ext cx="1515252" cy="804978"/>
          </a:xfrm>
          <a:prstGeom prst="rect">
            <a:avLst/>
          </a:prstGeom>
        </p:spPr>
      </p:pic>
      <p:pic>
        <p:nvPicPr>
          <p:cNvPr id="72" name="Picture 71"/>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697610" y="2233082"/>
            <a:ext cx="1429890" cy="776578"/>
          </a:xfrm>
          <a:prstGeom prst="rect">
            <a:avLst/>
          </a:prstGeom>
        </p:spPr>
      </p:pic>
      <p:pic>
        <p:nvPicPr>
          <p:cNvPr id="73" name="Picture 7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522794" y="5402148"/>
            <a:ext cx="1743582" cy="547664"/>
          </a:xfrm>
          <a:prstGeom prst="rect">
            <a:avLst/>
          </a:prstGeom>
        </p:spPr>
      </p:pic>
      <p:pic>
        <p:nvPicPr>
          <p:cNvPr id="74" name="Picture 7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801533" y="3272038"/>
            <a:ext cx="1222044" cy="948138"/>
          </a:xfrm>
          <a:prstGeom prst="rect">
            <a:avLst/>
          </a:prstGeom>
        </p:spPr>
      </p:pic>
      <p:pic>
        <p:nvPicPr>
          <p:cNvPr id="75" name="Picture 7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99273" y="4381852"/>
            <a:ext cx="1515254" cy="430258"/>
          </a:xfrm>
          <a:prstGeom prst="rect">
            <a:avLst/>
          </a:prstGeom>
        </p:spPr>
      </p:pic>
      <p:pic>
        <p:nvPicPr>
          <p:cNvPr id="76" name="Picture 7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710328" y="5299285"/>
            <a:ext cx="2080714" cy="738318"/>
          </a:xfrm>
          <a:prstGeom prst="rect">
            <a:avLst/>
          </a:prstGeom>
        </p:spPr>
      </p:pic>
      <p:pic>
        <p:nvPicPr>
          <p:cNvPr id="77" name="Picture 7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400404" y="3133722"/>
            <a:ext cx="1515252" cy="627000"/>
          </a:xfrm>
          <a:prstGeom prst="rect">
            <a:avLst/>
          </a:prstGeom>
        </p:spPr>
      </p:pic>
      <p:pic>
        <p:nvPicPr>
          <p:cNvPr id="78" name="Picture 7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09454" y="5187845"/>
            <a:ext cx="1366922" cy="813084"/>
          </a:xfrm>
          <a:prstGeom prst="rect">
            <a:avLst/>
          </a:prstGeom>
        </p:spPr>
      </p:pic>
      <p:pic>
        <p:nvPicPr>
          <p:cNvPr id="79" name="Picture 78"/>
          <p:cNvPicPr>
            <a:picLocks noChangeAspect="1"/>
          </p:cNvPicPr>
          <p:nvPr/>
        </p:nvPicPr>
        <p:blipFill>
          <a:blip r:embed="rId25" cstate="screen">
            <a:clrChange>
              <a:clrFrom>
                <a:srgbClr val="21499C"/>
              </a:clrFrom>
              <a:clrTo>
                <a:srgbClr val="21499C">
                  <a:alpha val="0"/>
                </a:srgbClr>
              </a:clrTo>
            </a:clrChange>
            <a:extLst>
              <a:ext uri="{28A0092B-C50C-407E-A947-70E740481C1C}">
                <a14:useLocalDpi xmlns:a14="http://schemas.microsoft.com/office/drawing/2010/main"/>
              </a:ext>
            </a:extLst>
          </a:blip>
          <a:stretch>
            <a:fillRect/>
          </a:stretch>
        </p:blipFill>
        <p:spPr>
          <a:xfrm>
            <a:off x="3065780" y="2219227"/>
            <a:ext cx="1515250" cy="517110"/>
          </a:xfrm>
          <a:prstGeom prst="rect">
            <a:avLst/>
          </a:prstGeom>
        </p:spPr>
      </p:pic>
      <p:pic>
        <p:nvPicPr>
          <p:cNvPr id="80" name="Picture 7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492442" y="4117813"/>
            <a:ext cx="1331176" cy="503872"/>
          </a:xfrm>
          <a:prstGeom prst="rect">
            <a:avLst/>
          </a:prstGeom>
        </p:spPr>
      </p:pic>
      <p:pic>
        <p:nvPicPr>
          <p:cNvPr id="81" name="Picture 8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392812" y="2463234"/>
            <a:ext cx="1515250" cy="354962"/>
          </a:xfrm>
          <a:prstGeom prst="rect">
            <a:avLst/>
          </a:prstGeom>
        </p:spPr>
      </p:pic>
      <p:pic>
        <p:nvPicPr>
          <p:cNvPr id="82" name="Picture 8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491287" y="4549855"/>
            <a:ext cx="1788944" cy="522614"/>
          </a:xfrm>
          <a:prstGeom prst="rect">
            <a:avLst/>
          </a:prstGeom>
        </p:spPr>
      </p:pic>
    </p:spTree>
    <p:extLst>
      <p:ext uri="{BB962C8B-B14F-4D97-AF65-F5344CB8AC3E}">
        <p14:creationId xmlns:p14="http://schemas.microsoft.com/office/powerpoint/2010/main" val="156541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4073399513"/>
      </p:ext>
    </p:extLst>
  </p:cSld>
  <p:clrMapOvr>
    <a:masterClrMapping/>
  </p:clrMapOvr>
  <p:transition spd="slow">
    <p:push dir="u"/>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97A7C"/>
              </a:solidFill>
            </a:endParaRPr>
          </a:p>
        </p:txBody>
      </p:sp>
      <p:sp>
        <p:nvSpPr>
          <p:cNvPr id="5"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baseline="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heading</a:t>
            </a:r>
          </a:p>
        </p:txBody>
      </p:sp>
      <p:sp>
        <p:nvSpPr>
          <p:cNvPr id="6" name="Text Placeholder 11"/>
          <p:cNvSpPr>
            <a:spLocks noGrp="1"/>
          </p:cNvSpPr>
          <p:nvPr>
            <p:ph type="body" sz="quarter" idx="11"/>
          </p:nvPr>
        </p:nvSpPr>
        <p:spPr>
          <a:xfrm>
            <a:off x="0" y="2823940"/>
            <a:ext cx="12192000" cy="914400"/>
          </a:xfrm>
        </p:spPr>
        <p:txBody>
          <a:bodyPr anchor="ctr">
            <a:normAutofit/>
          </a:bodyPr>
          <a:lstStyle>
            <a:lvl1pPr marL="0" indent="0" algn="ctr">
              <a:buNone/>
              <a:defRPr sz="2000" b="0" i="0" baseline="0">
                <a:solidFill>
                  <a:schemeClr val="tx1"/>
                </a:solidFill>
                <a:latin typeface="Segoe UI Light" charset="0"/>
                <a:ea typeface="Segoe UI Light" charset="0"/>
                <a:cs typeface="Segoe UI Light" charset="0"/>
              </a:defRPr>
            </a:lvl1pPr>
          </a:lstStyle>
          <a:p>
            <a:pPr lvl="0"/>
            <a:r>
              <a:rPr lang="en-US"/>
              <a:t>Edit Master text styles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9954" y="5613400"/>
            <a:ext cx="3240936" cy="748854"/>
          </a:xfrm>
          <a:prstGeom prst="rect">
            <a:avLst/>
          </a:prstGeom>
        </p:spPr>
      </p:pic>
      <p:sp>
        <p:nvSpPr>
          <p:cNvPr id="8" name="Subtitle 1"/>
          <p:cNvSpPr txBox="1">
            <a:spLocks/>
          </p:cNvSpPr>
          <p:nvPr/>
        </p:nvSpPr>
        <p:spPr>
          <a:xfrm>
            <a:off x="422786" y="6056671"/>
            <a:ext cx="7698659" cy="553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797A7C"/>
                </a:solidFill>
                <a:latin typeface="Segoe UI" charset="0"/>
                <a:ea typeface="Segoe UI" charset="0"/>
                <a:cs typeface="Segoe UI" charset="0"/>
                <a:hlinkClick r:id="rId4"/>
              </a:rPr>
              <a:t>www.bluemetal.com</a:t>
            </a:r>
            <a:r>
              <a:rPr lang="en-US" sz="1400" dirty="0">
                <a:solidFill>
                  <a:srgbClr val="797A7C"/>
                </a:solidFill>
                <a:latin typeface="Segoe UI" charset="0"/>
                <a:ea typeface="Segoe UI" charset="0"/>
                <a:cs typeface="Segoe UI" charset="0"/>
              </a:rPr>
              <a:t> </a:t>
            </a:r>
            <a:r>
              <a:rPr lang="en-US" sz="1400" dirty="0" smtClean="0">
                <a:solidFill>
                  <a:srgbClr val="797A7C"/>
                </a:solidFill>
                <a:latin typeface="Segoe UI" charset="0"/>
                <a:ea typeface="Segoe UI" charset="0"/>
                <a:cs typeface="Segoe UI" charset="0"/>
              </a:rPr>
              <a:t>  </a:t>
            </a:r>
            <a:r>
              <a:rPr lang="en-US" sz="1400" dirty="0">
                <a:solidFill>
                  <a:srgbClr val="797A7C"/>
                </a:solidFill>
                <a:latin typeface="Segoe UI" charset="0"/>
                <a:ea typeface="Segoe UI" charset="0"/>
                <a:cs typeface="Segoe UI" charset="0"/>
              </a:rPr>
              <a:t>|  (866) 252-0111</a:t>
            </a:r>
          </a:p>
        </p:txBody>
      </p:sp>
    </p:spTree>
    <p:extLst>
      <p:ext uri="{BB962C8B-B14F-4D97-AF65-F5344CB8AC3E}">
        <p14:creationId xmlns:p14="http://schemas.microsoft.com/office/powerpoint/2010/main" val="91236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538617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userDrawn="1"/>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5" name="Oval 4"/>
          <p:cNvSpPr/>
          <p:nvPr userDrawn="1"/>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Oval 5"/>
          <p:cNvSpPr/>
          <p:nvPr userDrawn="1"/>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602810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6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5" name="Oval 4"/>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3370565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309052094"/>
      </p:ext>
    </p:extLst>
  </p:cSld>
  <p:clrMapOvr>
    <a:masterClrMapping/>
  </p:clrMapOvr>
  <p:transition spd="slow">
    <p:push dir="u"/>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4906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75427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solidFill>
                  <a:srgbClr val="4A494F">
                    <a:tint val="75000"/>
                  </a:srgbClr>
                </a:solidFill>
              </a:rPr>
              <a:pPr/>
              <a:t>12/8/2017</a:t>
            </a:fld>
            <a:endParaRPr lang="en-US">
              <a:solidFill>
                <a:srgbClr val="4A494F">
                  <a:tint val="75000"/>
                </a:srgbClr>
              </a:solidFill>
            </a:endParaRPr>
          </a:p>
        </p:txBody>
      </p:sp>
      <p:sp>
        <p:nvSpPr>
          <p:cNvPr id="5" name="Footer Placeholder 4"/>
          <p:cNvSpPr>
            <a:spLocks noGrp="1"/>
          </p:cNvSpPr>
          <p:nvPr>
            <p:ph type="ftr" sz="quarter" idx="11"/>
          </p:nvPr>
        </p:nvSpPr>
        <p:spPr/>
        <p:txBody>
          <a:bodyPr/>
          <a:lstStyle/>
          <a:p>
            <a:endParaRPr lang="en-US">
              <a:solidFill>
                <a:srgbClr val="4A494F">
                  <a:tint val="75000"/>
                </a:srgbClr>
              </a:solidFill>
            </a:endParaRPr>
          </a:p>
        </p:txBody>
      </p:sp>
      <p:sp>
        <p:nvSpPr>
          <p:cNvPr id="6" name="Slide Number Placeholder 5"/>
          <p:cNvSpPr>
            <a:spLocks noGrp="1"/>
          </p:cNvSpPr>
          <p:nvPr>
            <p:ph type="sldNum" sz="quarter" idx="12"/>
          </p:nvPr>
        </p:nvSpPr>
        <p:spPr/>
        <p:txBody>
          <a:bodyPr/>
          <a:lstStyle/>
          <a:p>
            <a:fld id="{B71AF3CB-AE5B-0C4C-A918-CBEA29975E17}" type="slidenum">
              <a:rPr lang="en-US" smtClean="0">
                <a:solidFill>
                  <a:srgbClr val="4A494F">
                    <a:tint val="75000"/>
                  </a:srgbClr>
                </a:solidFill>
              </a:rPr>
              <a:pPr/>
              <a:t>‹#›</a:t>
            </a:fld>
            <a:endParaRPr lang="en-US">
              <a:solidFill>
                <a:srgbClr val="4A494F">
                  <a:tint val="75000"/>
                </a:srgbClr>
              </a:solidFill>
            </a:endParaRPr>
          </a:p>
        </p:txBody>
      </p:sp>
    </p:spTree>
    <p:extLst>
      <p:ext uri="{BB962C8B-B14F-4D97-AF65-F5344CB8AC3E}">
        <p14:creationId xmlns:p14="http://schemas.microsoft.com/office/powerpoint/2010/main" val="39130784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3"/>
            <a:ext cx="11134798" cy="1816972"/>
          </a:xfrm>
          <a:prstGeom prst="rect">
            <a:avLst/>
          </a:prstGeom>
          <a:noFill/>
        </p:spPr>
        <p:txBody>
          <a:bodyPr/>
          <a:lstStyle>
            <a:lvl1pPr>
              <a:defRPr sz="2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el 1"/>
          <p:cNvSpPr>
            <a:spLocks noGrp="1"/>
          </p:cNvSpPr>
          <p:nvPr>
            <p:ph type="title"/>
          </p:nvPr>
        </p:nvSpPr>
        <p:spPr>
          <a:xfrm>
            <a:off x="516320" y="410831"/>
            <a:ext cx="11134798" cy="1073122"/>
          </a:xfrm>
          <a:prstGeom prst="rect">
            <a:avLst/>
          </a:prstGeom>
        </p:spPr>
        <p:txBody>
          <a:bodyPr/>
          <a:lstStyle/>
          <a:p>
            <a:r>
              <a:rPr lang="en-US"/>
              <a:t>Click to edit Master title style</a:t>
            </a:r>
            <a:endParaRPr lang="en-US" dirty="0"/>
          </a:p>
        </p:txBody>
      </p:sp>
      <p:sp>
        <p:nvSpPr>
          <p:cNvPr id="5" name="Fußzeilenplatzhalter 4"/>
          <p:cNvSpPr>
            <a:spLocks noGrp="1"/>
          </p:cNvSpPr>
          <p:nvPr>
            <p:ph type="ftr" sz="quarter" idx="11"/>
          </p:nvPr>
        </p:nvSpPr>
        <p:spPr>
          <a:xfrm>
            <a:off x="744021" y="6411362"/>
            <a:ext cx="3991352" cy="205184"/>
          </a:xfrm>
          <a:prstGeom prst="rect">
            <a:avLst/>
          </a:prstGeom>
        </p:spPr>
        <p:txBody>
          <a:bodyPr/>
          <a:lstStyle/>
          <a:p>
            <a:pPr defTabSz="914367"/>
            <a:endParaRPr lang="en-US" sz="1765" dirty="0">
              <a:solidFill>
                <a:srgbClr val="505050"/>
              </a:solidFill>
            </a:endParaRPr>
          </a:p>
        </p:txBody>
      </p:sp>
      <p:sp>
        <p:nvSpPr>
          <p:cNvPr id="6" name="Foliennummernplatzhalter 5"/>
          <p:cNvSpPr>
            <a:spLocks noGrp="1"/>
          </p:cNvSpPr>
          <p:nvPr>
            <p:ph type="sldNum" sz="quarter" idx="12"/>
          </p:nvPr>
        </p:nvSpPr>
        <p:spPr>
          <a:xfrm>
            <a:off x="331933" y="6411362"/>
            <a:ext cx="412089" cy="205184"/>
          </a:xfrm>
          <a:prstGeom prst="rect">
            <a:avLst/>
          </a:prstGeom>
        </p:spPr>
        <p:txBody>
          <a:bodyPr/>
          <a:lstStyle/>
          <a:p>
            <a:pPr defTabSz="914367"/>
            <a:fld id="{75A4F164-3A46-4CEE-A25C-CA523D5E42F3}" type="slidenum">
              <a:rPr lang="en-US" sz="1765" smtClean="0">
                <a:solidFill>
                  <a:srgbClr val="505050"/>
                </a:solidFill>
              </a:rPr>
              <a:pPr defTabSz="914367"/>
              <a:t>‹#›</a:t>
            </a:fld>
            <a:endParaRPr lang="en-US" sz="1765" dirty="0">
              <a:solidFill>
                <a:srgbClr val="505050"/>
              </a:solidFill>
            </a:endParaRPr>
          </a:p>
        </p:txBody>
      </p:sp>
      <p:sp>
        <p:nvSpPr>
          <p:cNvPr id="13" name="Textplatzhalter 12"/>
          <p:cNvSpPr>
            <a:spLocks noGrp="1"/>
          </p:cNvSpPr>
          <p:nvPr>
            <p:ph type="body" sz="quarter" idx="13" hasCustomPrompt="1"/>
          </p:nvPr>
        </p:nvSpPr>
        <p:spPr>
          <a:xfrm>
            <a:off x="516320" y="942478"/>
            <a:ext cx="11134586" cy="727700"/>
          </a:xfrm>
          <a:prstGeom prst="rect">
            <a:avLst/>
          </a:prstGeo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6163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lnSpc>
                <a:spcPct val="100000"/>
              </a:lnSpc>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723" y="5619113"/>
            <a:ext cx="3504538" cy="785332"/>
          </a:xfrm>
          <a:prstGeom prst="rect">
            <a:avLst/>
          </a:prstGeom>
        </p:spPr>
      </p:pic>
    </p:spTree>
    <p:extLst>
      <p:ext uri="{BB962C8B-B14F-4D97-AF65-F5344CB8AC3E}">
        <p14:creationId xmlns:p14="http://schemas.microsoft.com/office/powerpoint/2010/main" val="541863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ull Image">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duotone>
              <a:prstClr val="black"/>
              <a:schemeClr val="accent3">
                <a:tint val="45000"/>
                <a:satMod val="400000"/>
              </a:schemeClr>
            </a:duotone>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3014372255"/>
      </p:ext>
    </p:extLst>
  </p:cSld>
  <p:clrMapOvr>
    <a:masterClrMapping/>
  </p:clrMapOvr>
  <p:transition spd="slow">
    <p:push dir="u"/>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spTree>
    <p:extLst>
      <p:ext uri="{BB962C8B-B14F-4D97-AF65-F5344CB8AC3E}">
        <p14:creationId xmlns:p14="http://schemas.microsoft.com/office/powerpoint/2010/main" val="146631791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spTree>
    <p:extLst>
      <p:ext uri="{BB962C8B-B14F-4D97-AF65-F5344CB8AC3E}">
        <p14:creationId xmlns:p14="http://schemas.microsoft.com/office/powerpoint/2010/main" val="378652779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20"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21"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321344644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5223933"/>
            <a:ext cx="12188826" cy="1634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13"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43" y="5494165"/>
            <a:ext cx="3827605" cy="1093601"/>
          </a:xfrm>
          <a:prstGeom prst="rect">
            <a:avLst/>
          </a:prstGeom>
        </p:spPr>
      </p:pic>
    </p:spTree>
    <p:extLst>
      <p:ext uri="{BB962C8B-B14F-4D97-AF65-F5344CB8AC3E}">
        <p14:creationId xmlns:p14="http://schemas.microsoft.com/office/powerpoint/2010/main" val="207103863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TextBox 6"/>
          <p:cNvSpPr txBox="1"/>
          <p:nvPr/>
        </p:nvSpPr>
        <p:spPr>
          <a:xfrm>
            <a:off x="514723" y="909428"/>
            <a:ext cx="11056911" cy="10926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135CBE"/>
                </a:solidFill>
                <a:effectLst/>
                <a:uLnTx/>
                <a:uFillTx/>
                <a:latin typeface="Calibri" panose="020F0502020204030204"/>
                <a:ea typeface="+mn-ea"/>
                <a:cs typeface="Arial"/>
              </a:rPr>
              <a:t>Table of Contents</a:t>
            </a:r>
          </a:p>
        </p:txBody>
      </p:sp>
      <p:sp>
        <p:nvSpPr>
          <p:cNvPr id="8" name="Text Placeholder 3"/>
          <p:cNvSpPr>
            <a:spLocks noGrp="1"/>
          </p:cNvSpPr>
          <p:nvPr>
            <p:ph type="body" sz="half" idx="2" hasCustomPrompt="1"/>
          </p:nvPr>
        </p:nvSpPr>
        <p:spPr>
          <a:xfrm>
            <a:off x="609600" y="2287791"/>
            <a:ext cx="10969625" cy="2927190"/>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18306" y="5500737"/>
            <a:ext cx="3827605" cy="1093601"/>
          </a:xfrm>
          <a:prstGeom prst="rect">
            <a:avLst/>
          </a:prstGeom>
        </p:spPr>
      </p:pic>
    </p:spTree>
    <p:extLst>
      <p:ext uri="{BB962C8B-B14F-4D97-AF65-F5344CB8AC3E}">
        <p14:creationId xmlns:p14="http://schemas.microsoft.com/office/powerpoint/2010/main" val="53850396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1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6"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7"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397194476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2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59297920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3 - left log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9"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410327126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4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Tree>
    <p:extLst>
      <p:ext uri="{BB962C8B-B14F-4D97-AF65-F5344CB8AC3E}">
        <p14:creationId xmlns:p14="http://schemas.microsoft.com/office/powerpoint/2010/main" val="17320910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1 - righ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4054817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1103853"/>
            <a:ext cx="12192002"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158585"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3503086"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9" name="Oval 28"/>
          <p:cNvSpPr/>
          <p:nvPr/>
        </p:nvSpPr>
        <p:spPr>
          <a:xfrm>
            <a:off x="6006060"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2" name="Picture Placeholder 19"/>
          <p:cNvSpPr>
            <a:spLocks noGrp="1"/>
          </p:cNvSpPr>
          <p:nvPr>
            <p:ph type="pic" sz="quarter" idx="13" hasCustomPrompt="1"/>
          </p:nvPr>
        </p:nvSpPr>
        <p:spPr>
          <a:xfrm>
            <a:off x="7350561"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14" name="Text Placeholder 2"/>
          <p:cNvSpPr>
            <a:spLocks noGrp="1"/>
          </p:cNvSpPr>
          <p:nvPr>
            <p:ph type="body" sz="quarter" idx="15"/>
          </p:nvPr>
        </p:nvSpPr>
        <p:spPr>
          <a:xfrm>
            <a:off x="2673375"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5" name="Text Placeholder 2"/>
          <p:cNvSpPr>
            <a:spLocks noGrp="1"/>
          </p:cNvSpPr>
          <p:nvPr>
            <p:ph type="body" sz="quarter" idx="16"/>
          </p:nvPr>
        </p:nvSpPr>
        <p:spPr>
          <a:xfrm>
            <a:off x="6623413"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8"/>
          </p:nvPr>
        </p:nvSpPr>
        <p:spPr>
          <a:xfrm>
            <a:off x="2673375"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9"/>
          </p:nvPr>
        </p:nvSpPr>
        <p:spPr>
          <a:xfrm>
            <a:off x="6623413"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994092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22209" y="6294474"/>
            <a:ext cx="1557016" cy="444862"/>
          </a:xfrm>
          <a:prstGeom prst="rect">
            <a:avLst/>
          </a:prstGeom>
        </p:spPr>
      </p:pic>
    </p:spTree>
    <p:extLst>
      <p:ext uri="{BB962C8B-B14F-4D97-AF65-F5344CB8AC3E}">
        <p14:creationId xmlns:p14="http://schemas.microsoft.com/office/powerpoint/2010/main" val="213179136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1_Vertical Title and Text">
    <p:bg>
      <p:bgPr>
        <a:solidFill>
          <a:srgbClr val="21499C"/>
        </a:solidFill>
        <a:effectLst/>
      </p:bgPr>
    </p:bg>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286873950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0" y="1373911"/>
            <a:ext cx="10969625" cy="530984"/>
          </a:xfrm>
          <a:prstGeom prst="rect">
            <a:avLst/>
          </a:prstGeom>
        </p:spPr>
        <p:txBody>
          <a:bodyPr/>
          <a:lstStyle>
            <a:lvl1pPr marL="0" indent="0">
              <a:buNone/>
              <a:defRPr sz="28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09600" y="1904895"/>
            <a:ext cx="10969625" cy="4193505"/>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Tree>
    <p:extLst>
      <p:ext uri="{BB962C8B-B14F-4D97-AF65-F5344CB8AC3E}">
        <p14:creationId xmlns:p14="http://schemas.microsoft.com/office/powerpoint/2010/main" val="348513760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321425" y="1373911"/>
            <a:ext cx="52578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5" name="Text Placeholder 3"/>
          <p:cNvSpPr>
            <a:spLocks noGrp="1"/>
          </p:cNvSpPr>
          <p:nvPr>
            <p:ph type="body" sz="half" idx="13" hasCustomPrompt="1"/>
          </p:nvPr>
        </p:nvSpPr>
        <p:spPr>
          <a:xfrm>
            <a:off x="6321425" y="1761656"/>
            <a:ext cx="5257800" cy="4345889"/>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62194171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3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Picture Placeholder 2"/>
          <p:cNvSpPr>
            <a:spLocks noGrp="1"/>
          </p:cNvSpPr>
          <p:nvPr>
            <p:ph type="pic" idx="1"/>
          </p:nvPr>
        </p:nvSpPr>
        <p:spPr>
          <a:xfrm>
            <a:off x="6309651"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02236155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9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4" hasCustomPrompt="1"/>
          </p:nvPr>
        </p:nvSpPr>
        <p:spPr>
          <a:xfrm>
            <a:off x="6347460" y="1372188"/>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7" name="Text Placeholder 3"/>
          <p:cNvSpPr>
            <a:spLocks noGrp="1"/>
          </p:cNvSpPr>
          <p:nvPr>
            <p:ph type="body" sz="half" idx="2" hasCustomPrompt="1"/>
          </p:nvPr>
        </p:nvSpPr>
        <p:spPr>
          <a:xfrm>
            <a:off x="634746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415678574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2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1137318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4" hasCustomPrompt="1"/>
          </p:nvPr>
        </p:nvSpPr>
        <p:spPr>
          <a:xfrm>
            <a:off x="6347460" y="1372188"/>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7" name="Text Placeholder 3"/>
          <p:cNvSpPr>
            <a:spLocks noGrp="1"/>
          </p:cNvSpPr>
          <p:nvPr>
            <p:ph type="body" sz="half" idx="2" hasCustomPrompt="1"/>
          </p:nvPr>
        </p:nvSpPr>
        <p:spPr>
          <a:xfrm>
            <a:off x="634746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159251" y="6201659"/>
            <a:ext cx="2823845" cy="624590"/>
          </a:xfrm>
          <a:prstGeom prst="rect">
            <a:avLst/>
          </a:prstGeom>
        </p:spPr>
      </p:pic>
    </p:spTree>
    <p:extLst>
      <p:ext uri="{BB962C8B-B14F-4D97-AF65-F5344CB8AC3E}">
        <p14:creationId xmlns:p14="http://schemas.microsoft.com/office/powerpoint/2010/main" val="122686923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0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Picture Placeholder 2"/>
          <p:cNvSpPr>
            <a:spLocks noGrp="1"/>
          </p:cNvSpPr>
          <p:nvPr>
            <p:ph type="pic" idx="1"/>
          </p:nvPr>
        </p:nvSpPr>
        <p:spPr>
          <a:xfrm>
            <a:off x="6309653"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43388794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4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2" hasCustomPrompt="1"/>
          </p:nvPr>
        </p:nvSpPr>
        <p:spPr>
          <a:xfrm>
            <a:off x="609600" y="1761656"/>
            <a:ext cx="68580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9" name="Picture 8"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386631562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5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5"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6"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9" name="Picture 8"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3332818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Categories-alt">
    <p:spTree>
      <p:nvGrpSpPr>
        <p:cNvPr id="1" name=""/>
        <p:cNvGrpSpPr/>
        <p:nvPr/>
      </p:nvGrpSpPr>
      <p:grpSpPr>
        <a:xfrm>
          <a:off x="0" y="0"/>
          <a:ext cx="0" cy="0"/>
          <a:chOff x="0" y="0"/>
          <a:chExt cx="0" cy="0"/>
        </a:xfrm>
      </p:grpSpPr>
      <p:sp>
        <p:nvSpPr>
          <p:cNvPr id="14" name="Oval 13"/>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12" name="Picture 11"/>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6"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8" name="Oval 17"/>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1" name="Picture Placeholder 19"/>
          <p:cNvSpPr>
            <a:spLocks noGrp="1"/>
          </p:cNvSpPr>
          <p:nvPr>
            <p:ph type="pic" sz="quarter" idx="12" hasCustomPrompt="1"/>
          </p:nvPr>
        </p:nvSpPr>
        <p:spPr>
          <a:xfrm>
            <a:off x="3503086"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2" name="Oval 21"/>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3" name="Picture Placeholder 19"/>
          <p:cNvSpPr>
            <a:spLocks noGrp="1"/>
          </p:cNvSpPr>
          <p:nvPr>
            <p:ph type="pic" sz="quarter" idx="13" hasCustomPrompt="1"/>
          </p:nvPr>
        </p:nvSpPr>
        <p:spPr>
          <a:xfrm>
            <a:off x="7350561"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Text Placeholder 2"/>
          <p:cNvSpPr>
            <a:spLocks noGrp="1"/>
          </p:cNvSpPr>
          <p:nvPr>
            <p:ph type="body" sz="quarter" idx="15"/>
          </p:nvPr>
        </p:nvSpPr>
        <p:spPr>
          <a:xfrm>
            <a:off x="2673375"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6"/>
          </p:nvPr>
        </p:nvSpPr>
        <p:spPr>
          <a:xfrm>
            <a:off x="6623413"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18"/>
          </p:nvPr>
        </p:nvSpPr>
        <p:spPr>
          <a:xfrm>
            <a:off x="2673375"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19"/>
          </p:nvPr>
        </p:nvSpPr>
        <p:spPr>
          <a:xfrm>
            <a:off x="6623413"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3" name="Picture 1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Oval 16"/>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9" name="Oval 18"/>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4164771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6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9"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5"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45281792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7_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6077969" y="2"/>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itle Placeholder 1"/>
          <p:cNvSpPr>
            <a:spLocks noGrp="1"/>
          </p:cNvSpPr>
          <p:nvPr>
            <p:ph type="title" hasCustomPrompt="1"/>
          </p:nvPr>
        </p:nvSpPr>
        <p:spPr>
          <a:xfrm>
            <a:off x="609600" y="0"/>
            <a:ext cx="486964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title</a:t>
            </a:r>
          </a:p>
        </p:txBody>
      </p:sp>
      <p:sp>
        <p:nvSpPr>
          <p:cNvPr id="19" name="Text Placeholder 3"/>
          <p:cNvSpPr>
            <a:spLocks noGrp="1"/>
          </p:cNvSpPr>
          <p:nvPr>
            <p:ph type="body" sz="half" idx="2" hasCustomPrompt="1"/>
          </p:nvPr>
        </p:nvSpPr>
        <p:spPr>
          <a:xfrm>
            <a:off x="604259" y="1306298"/>
            <a:ext cx="4874986" cy="5247460"/>
          </a:xfrm>
          <a:prstGeom prst="rect">
            <a:avLst/>
          </a:prstGeom>
        </p:spPr>
        <p:txBody>
          <a:bodyPr/>
          <a:lstStyle>
            <a:lvl1pPr marL="0" indent="-182880">
              <a:buNone/>
              <a:defRPr sz="20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66483839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8_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0"/>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24" y="6275890"/>
            <a:ext cx="1538782" cy="340804"/>
          </a:xfrm>
          <a:prstGeom prst="rect">
            <a:avLst/>
          </a:prstGeom>
        </p:spPr>
      </p:pic>
      <p:sp>
        <p:nvSpPr>
          <p:cNvPr id="16" name="Text Placeholder 3"/>
          <p:cNvSpPr>
            <a:spLocks noGrp="1"/>
          </p:cNvSpPr>
          <p:nvPr>
            <p:ph type="body" sz="half" idx="15" hasCustomPrompt="1"/>
          </p:nvPr>
        </p:nvSpPr>
        <p:spPr>
          <a:xfrm>
            <a:off x="6715115" y="1373911"/>
            <a:ext cx="487498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35692982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Full Bleed 1/2 Image (Dark BG)">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0" y="0"/>
            <a:ext cx="6112448"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2" name="Picture 11" descr="BG_2.png"/>
          <p:cNvPicPr>
            <a:picLocks noChangeAspect="1"/>
          </p:cNvPicPr>
          <p:nvPr/>
        </p:nvPicPr>
        <p:blipFill rotWithShape="1">
          <a:blip r:embed="rId2" cstate="screen">
            <a:extLst>
              <a:ext uri="{28A0092B-C50C-407E-A947-70E740481C1C}">
                <a14:useLocalDpi xmlns:a14="http://schemas.microsoft.com/office/drawing/2010/main"/>
              </a:ext>
            </a:extLst>
          </a:blip>
          <a:srcRect t="609" r="50423" b="1"/>
          <a:stretch/>
        </p:blipFill>
        <p:spPr>
          <a:xfrm flipH="1">
            <a:off x="6112448" y="0"/>
            <a:ext cx="6079553" cy="6857544"/>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918" y="6275890"/>
            <a:ext cx="1539183" cy="340804"/>
          </a:xfrm>
          <a:prstGeom prst="rect">
            <a:avLst/>
          </a:prstGeom>
        </p:spPr>
      </p:pic>
      <p:sp>
        <p:nvSpPr>
          <p:cNvPr id="13" name="Text Placeholder 3"/>
          <p:cNvSpPr>
            <a:spLocks noGrp="1"/>
          </p:cNvSpPr>
          <p:nvPr>
            <p:ph type="body" sz="half" idx="15" hasCustomPrompt="1"/>
          </p:nvPr>
        </p:nvSpPr>
        <p:spPr>
          <a:xfrm>
            <a:off x="6716864" y="1373912"/>
            <a:ext cx="487625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366307080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Detail Page 4">
    <p:spTree>
      <p:nvGrpSpPr>
        <p:cNvPr id="1" name=""/>
        <p:cNvGrpSpPr/>
        <p:nvPr/>
      </p:nvGrpSpPr>
      <p:grpSpPr>
        <a:xfrm>
          <a:off x="0" y="0"/>
          <a:ext cx="0" cy="0"/>
          <a:chOff x="0" y="0"/>
          <a:chExt cx="0" cy="0"/>
        </a:xfrm>
      </p:grpSpPr>
      <p:pic>
        <p:nvPicPr>
          <p:cNvPr id="16" name="Picture 15"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1" cy="1027544"/>
          </a:xfrm>
          <a:prstGeom prst="rect">
            <a:avLst/>
          </a:prstGeom>
        </p:spPr>
      </p:pic>
      <p:sp>
        <p:nvSpPr>
          <p:cNvPr id="10" name="Title Placeholder 1"/>
          <p:cNvSpPr>
            <a:spLocks noGrp="1"/>
          </p:cNvSpPr>
          <p:nvPr>
            <p:ph type="title" hasCustomPrompt="1"/>
          </p:nvPr>
        </p:nvSpPr>
        <p:spPr>
          <a:xfrm>
            <a:off x="609760" y="0"/>
            <a:ext cx="10972482" cy="1038412"/>
          </a:xfrm>
          <a:prstGeom prst="rect">
            <a:avLst/>
          </a:prstGeom>
        </p:spPr>
        <p:txBody>
          <a:bodyPr vert="horz" lIns="91440" tIns="45720" rIns="91440" bIns="45720" rtlCol="0" anchor="ctr">
            <a:normAutofit/>
          </a:bodyPr>
          <a:lstStyle/>
          <a:p>
            <a:r>
              <a:rPr lang="en-US" dirty="0"/>
              <a:t>Click to edit Content title</a:t>
            </a:r>
          </a:p>
        </p:txBody>
      </p:sp>
      <p:sp>
        <p:nvSpPr>
          <p:cNvPr id="14" name="Text Placeholder 3"/>
          <p:cNvSpPr>
            <a:spLocks noGrp="1"/>
          </p:cNvSpPr>
          <p:nvPr>
            <p:ph type="body" sz="half" idx="14" hasCustomPrompt="1"/>
          </p:nvPr>
        </p:nvSpPr>
        <p:spPr>
          <a:xfrm>
            <a:off x="609760" y="1373911"/>
            <a:ext cx="6859786"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9" name="Text Placeholder 3"/>
          <p:cNvSpPr>
            <a:spLocks noGrp="1"/>
          </p:cNvSpPr>
          <p:nvPr>
            <p:ph type="body" sz="half" idx="2" hasCustomPrompt="1"/>
          </p:nvPr>
        </p:nvSpPr>
        <p:spPr>
          <a:xfrm>
            <a:off x="609759" y="1761656"/>
            <a:ext cx="685978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5" name="Content Placeholder 3"/>
          <p:cNvSpPr>
            <a:spLocks noGrp="1"/>
          </p:cNvSpPr>
          <p:nvPr>
            <p:ph sz="half" idx="15"/>
          </p:nvPr>
        </p:nvSpPr>
        <p:spPr>
          <a:xfrm>
            <a:off x="7926443" y="1761659"/>
            <a:ext cx="3655799"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6429" y="6326835"/>
            <a:ext cx="1539623" cy="340452"/>
          </a:xfrm>
          <a:prstGeom prst="rect">
            <a:avLst/>
          </a:prstGeom>
        </p:spPr>
      </p:pic>
      <p:sp>
        <p:nvSpPr>
          <p:cNvPr id="20" name="Slide Number Placeholder 5"/>
          <p:cNvSpPr>
            <a:spLocks noGrp="1"/>
          </p:cNvSpPr>
          <p:nvPr>
            <p:ph type="sldNum" sz="quarter" idx="4"/>
          </p:nvPr>
        </p:nvSpPr>
        <p:spPr>
          <a:xfrm>
            <a:off x="609759" y="6411362"/>
            <a:ext cx="412196"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94161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ull Bleed Image (Light BG)">
    <p:spTree>
      <p:nvGrpSpPr>
        <p:cNvPr id="1" name=""/>
        <p:cNvGrpSpPr/>
        <p:nvPr/>
      </p:nvGrpSpPr>
      <p:grpSpPr>
        <a:xfrm>
          <a:off x="0" y="0"/>
          <a:ext cx="0" cy="0"/>
          <a:chOff x="0" y="0"/>
          <a:chExt cx="0" cy="0"/>
        </a:xfrm>
      </p:grpSpPr>
      <p:sp>
        <p:nvSpPr>
          <p:cNvPr id="13" name="Picture Placeholder 2"/>
          <p:cNvSpPr>
            <a:spLocks noGrp="1"/>
          </p:cNvSpPr>
          <p:nvPr>
            <p:ph type="pic" idx="1"/>
          </p:nvPr>
        </p:nvSpPr>
        <p:spPr>
          <a:xfrm>
            <a:off x="1" y="2"/>
            <a:ext cx="12191999"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1" name="Picture 10"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1" cy="1027544"/>
          </a:xfrm>
          <a:prstGeom prst="rect">
            <a:avLst/>
          </a:prstGeom>
        </p:spPr>
      </p:pic>
      <p:sp>
        <p:nvSpPr>
          <p:cNvPr id="10" name="Title Placeholder 1"/>
          <p:cNvSpPr>
            <a:spLocks noGrp="1"/>
          </p:cNvSpPr>
          <p:nvPr>
            <p:ph type="title" hasCustomPrompt="1"/>
          </p:nvPr>
        </p:nvSpPr>
        <p:spPr>
          <a:xfrm>
            <a:off x="609760" y="0"/>
            <a:ext cx="10972482" cy="1038412"/>
          </a:xfrm>
          <a:prstGeom prst="rect">
            <a:avLst/>
          </a:prstGeom>
        </p:spPr>
        <p:txBody>
          <a:bodyPr vert="horz" lIns="91440" tIns="45720" rIns="91440" bIns="45720" rtlCol="0" anchor="ctr">
            <a:normAutofit/>
          </a:bodyPr>
          <a:lstStyle/>
          <a:p>
            <a:r>
              <a:rPr lang="en-US" dirty="0"/>
              <a:t>Click to edit Content title</a:t>
            </a:r>
          </a:p>
        </p:txBody>
      </p:sp>
      <p:sp>
        <p:nvSpPr>
          <p:cNvPr id="19" name="Text Placeholder 3"/>
          <p:cNvSpPr>
            <a:spLocks noGrp="1"/>
          </p:cNvSpPr>
          <p:nvPr>
            <p:ph type="body" sz="half" idx="14" hasCustomPrompt="1"/>
          </p:nvPr>
        </p:nvSpPr>
        <p:spPr>
          <a:xfrm>
            <a:off x="604416" y="1373911"/>
            <a:ext cx="6854161"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20" name="Text Placeholder 3"/>
          <p:cNvSpPr>
            <a:spLocks noGrp="1"/>
          </p:cNvSpPr>
          <p:nvPr>
            <p:ph type="body" sz="half" idx="2" hasCustomPrompt="1"/>
          </p:nvPr>
        </p:nvSpPr>
        <p:spPr>
          <a:xfrm>
            <a:off x="604416" y="1761656"/>
            <a:ext cx="6854161"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6429" y="6326835"/>
            <a:ext cx="1539623" cy="340452"/>
          </a:xfrm>
          <a:prstGeom prst="rect">
            <a:avLst/>
          </a:prstGeom>
        </p:spPr>
      </p:pic>
      <p:sp>
        <p:nvSpPr>
          <p:cNvPr id="22" name="Slide Number Placeholder 5"/>
          <p:cNvSpPr>
            <a:spLocks noGrp="1"/>
          </p:cNvSpPr>
          <p:nvPr>
            <p:ph type="sldNum" sz="quarter" idx="4"/>
          </p:nvPr>
        </p:nvSpPr>
        <p:spPr>
          <a:xfrm>
            <a:off x="609759" y="6411362"/>
            <a:ext cx="412196"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326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13"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743" y="5494165"/>
            <a:ext cx="3827605" cy="1093601"/>
          </a:xfrm>
          <a:prstGeom prst="rect">
            <a:avLst/>
          </a:prstGeom>
        </p:spPr>
      </p:pic>
    </p:spTree>
    <p:extLst>
      <p:ext uri="{BB962C8B-B14F-4D97-AF65-F5344CB8AC3E}">
        <p14:creationId xmlns:p14="http://schemas.microsoft.com/office/powerpoint/2010/main" val="139317797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3_Vertical Title and Tex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2" hasCustomPrompt="1"/>
          </p:nvPr>
        </p:nvSpPr>
        <p:spPr>
          <a:xfrm>
            <a:off x="609600" y="1761656"/>
            <a:ext cx="68580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187549609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4_Vertical Title and Tex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5"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6"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153595577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193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25" name="Oval 24"/>
          <p:cNvSpPr/>
          <p:nvPr/>
        </p:nvSpPr>
        <p:spPr>
          <a:xfrm>
            <a:off x="606404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charset="0"/>
              <a:ea typeface="Segoe UI" charset="0"/>
              <a:cs typeface="Segoe UI" charset="0"/>
            </a:endParaRPr>
          </a:p>
        </p:txBody>
      </p:sp>
      <p:sp>
        <p:nvSpPr>
          <p:cNvPr id="27" name="Oval 26"/>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0629893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10576819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8" name="TextBox 17"/>
          <p:cNvSpPr txBox="1"/>
          <p:nvPr/>
        </p:nvSpPr>
        <p:spPr>
          <a:xfrm>
            <a:off x="514858" y="909429"/>
            <a:ext cx="11059791" cy="1092607"/>
          </a:xfrm>
          <a:prstGeom prst="rect">
            <a:avLst/>
          </a:prstGeom>
          <a:noFill/>
        </p:spPr>
        <p:txBody>
          <a:bodyPr wrap="square" rtlCol="0">
            <a:spAutoFit/>
          </a:bodyPr>
          <a:lstStyle/>
          <a:p>
            <a:r>
              <a:rPr lang="en-US" sz="6500" dirty="0">
                <a:solidFill>
                  <a:srgbClr val="135CBE"/>
                </a:solidFill>
                <a:latin typeface="+mj-lt"/>
                <a:cs typeface="Arial"/>
              </a:rPr>
              <a:t>Agenda</a:t>
            </a:r>
          </a:p>
        </p:txBody>
      </p:sp>
      <p:sp>
        <p:nvSpPr>
          <p:cNvPr id="4" name="Text Placeholder 3"/>
          <p:cNvSpPr>
            <a:spLocks noGrp="1"/>
          </p:cNvSpPr>
          <p:nvPr>
            <p:ph type="body" sz="half" idx="2" hasCustomPrompt="1"/>
          </p:nvPr>
        </p:nvSpPr>
        <p:spPr>
          <a:xfrm>
            <a:off x="609760" y="2287791"/>
            <a:ext cx="10972482" cy="2927190"/>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36860" y="5413786"/>
            <a:ext cx="3827605" cy="1093601"/>
          </a:xfrm>
          <a:prstGeom prst="rect">
            <a:avLst/>
          </a:prstGeom>
        </p:spPr>
      </p:pic>
    </p:spTree>
    <p:extLst>
      <p:ext uri="{BB962C8B-B14F-4D97-AF65-F5344CB8AC3E}">
        <p14:creationId xmlns:p14="http://schemas.microsoft.com/office/powerpoint/2010/main" val="780316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547902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23012867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6986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4" name="Oval 13"/>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136408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b-Category Title Page">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1766942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8" name="Oval 7"/>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7" name="Oval 6"/>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27214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ategories - Content 1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6" name="Oval 15"/>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394655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ategories - Content 2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
        <p:nvSpPr>
          <p:cNvPr id="14" name="Oval 13"/>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388084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Oval 16"/>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8" name="Oval 17"/>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28291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45222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1" name="Oval 10"/>
          <p:cNvSpPr/>
          <p:nvPr/>
        </p:nvSpPr>
        <p:spPr>
          <a:xfrm>
            <a:off x="604592"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83528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0"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1"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042051893"/>
      </p:ext>
    </p:extLst>
  </p:cSld>
  <p:clrMapOvr>
    <a:masterClrMapping/>
  </p:clrMapOvr>
  <p:transition spd="slow">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ategories - Quote 2">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491170473"/>
      </p:ext>
    </p:extLst>
  </p:cSld>
  <p:clrMapOvr>
    <a:masterClrMapping/>
  </p:clrMapOvr>
  <p:transition spd="slow">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3292148444"/>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13802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p:bg>
      <p:bgPr>
        <a:solidFill>
          <a:srgbClr val="EDEE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3898003"/>
          </a:xfrm>
        </p:spPr>
        <p:txBody>
          <a:bodyPr anchor="ctr">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121592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940490088"/>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25909005"/>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1085850" y="2312892"/>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Oval 13"/>
          <p:cNvSpPr/>
          <p:nvPr/>
        </p:nvSpPr>
        <p:spPr>
          <a:xfrm>
            <a:off x="4295082" y="2319279"/>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7420246" y="2325666"/>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2213668"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Picture Placeholder 19"/>
          <p:cNvSpPr>
            <a:spLocks noGrp="1"/>
          </p:cNvSpPr>
          <p:nvPr>
            <p:ph type="pic" sz="quarter" idx="13" hasCustomPrompt="1"/>
          </p:nvPr>
        </p:nvSpPr>
        <p:spPr>
          <a:xfrm>
            <a:off x="5422900"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8" name="Picture Placeholder 19"/>
          <p:cNvSpPr>
            <a:spLocks noGrp="1"/>
          </p:cNvSpPr>
          <p:nvPr>
            <p:ph type="pic" sz="quarter" idx="14" hasCustomPrompt="1"/>
          </p:nvPr>
        </p:nvSpPr>
        <p:spPr>
          <a:xfrm>
            <a:off x="8548064"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 name="Text Placeholder 2"/>
          <p:cNvSpPr>
            <a:spLocks noGrp="1"/>
          </p:cNvSpPr>
          <p:nvPr>
            <p:ph type="body" sz="quarter" idx="15"/>
          </p:nvPr>
        </p:nvSpPr>
        <p:spPr>
          <a:xfrm>
            <a:off x="1425284"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6"/>
          </p:nvPr>
        </p:nvSpPr>
        <p:spPr>
          <a:xfrm>
            <a:off x="4581346"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7"/>
          </p:nvPr>
        </p:nvSpPr>
        <p:spPr>
          <a:xfrm>
            <a:off x="7843748"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8"/>
          </p:nvPr>
        </p:nvSpPr>
        <p:spPr>
          <a:xfrm>
            <a:off x="1425284"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19"/>
          </p:nvPr>
        </p:nvSpPr>
        <p:spPr>
          <a:xfrm>
            <a:off x="4581346"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0"/>
          </p:nvPr>
        </p:nvSpPr>
        <p:spPr>
          <a:xfrm>
            <a:off x="7843748"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29689568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ategories-alt">
    <p:spTree>
      <p:nvGrpSpPr>
        <p:cNvPr id="1" name=""/>
        <p:cNvGrpSpPr/>
        <p:nvPr/>
      </p:nvGrpSpPr>
      <p:grpSpPr>
        <a:xfrm>
          <a:off x="0" y="0"/>
          <a:ext cx="0" cy="0"/>
          <a:chOff x="0" y="0"/>
          <a:chExt cx="0" cy="0"/>
        </a:xfrm>
      </p:grpSpPr>
      <p:sp>
        <p:nvSpPr>
          <p:cNvPr id="17" name="Oval 16"/>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8" name="Oval 17"/>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9" name="Oval 18"/>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41" name="Oval 40"/>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2" name="Oval 41"/>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3" name="Oval 42"/>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4" name="Picture Placeholder 19"/>
          <p:cNvSpPr>
            <a:spLocks noGrp="1"/>
          </p:cNvSpPr>
          <p:nvPr>
            <p:ph type="pic" sz="quarter" idx="12" hasCustomPrompt="1"/>
          </p:nvPr>
        </p:nvSpPr>
        <p:spPr>
          <a:xfrm>
            <a:off x="2213668"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Picture Placeholder 19"/>
          <p:cNvSpPr>
            <a:spLocks noGrp="1"/>
          </p:cNvSpPr>
          <p:nvPr>
            <p:ph type="pic" sz="quarter" idx="13" hasCustomPrompt="1"/>
          </p:nvPr>
        </p:nvSpPr>
        <p:spPr>
          <a:xfrm>
            <a:off x="5422900"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6" name="Picture Placeholder 19"/>
          <p:cNvSpPr>
            <a:spLocks noGrp="1"/>
          </p:cNvSpPr>
          <p:nvPr>
            <p:ph type="pic" sz="quarter" idx="14" hasCustomPrompt="1"/>
          </p:nvPr>
        </p:nvSpPr>
        <p:spPr>
          <a:xfrm>
            <a:off x="8548064"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7" name="Text Placeholder 2"/>
          <p:cNvSpPr>
            <a:spLocks noGrp="1"/>
          </p:cNvSpPr>
          <p:nvPr>
            <p:ph type="body" sz="quarter" idx="15"/>
          </p:nvPr>
        </p:nvSpPr>
        <p:spPr>
          <a:xfrm>
            <a:off x="1425284"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16"/>
          </p:nvPr>
        </p:nvSpPr>
        <p:spPr>
          <a:xfrm>
            <a:off x="4581346"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17"/>
          </p:nvPr>
        </p:nvSpPr>
        <p:spPr>
          <a:xfrm>
            <a:off x="7843748"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18"/>
          </p:nvPr>
        </p:nvSpPr>
        <p:spPr>
          <a:xfrm>
            <a:off x="1425284"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19"/>
          </p:nvPr>
        </p:nvSpPr>
        <p:spPr>
          <a:xfrm>
            <a:off x="4581346"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0"/>
          </p:nvPr>
        </p:nvSpPr>
        <p:spPr>
          <a:xfrm>
            <a:off x="7843748"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0" name="Oval 19"/>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1" name="Oval 20"/>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2" name="Oval 21"/>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3" name="Picture 2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391144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Categories-alt">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2" name="Text Placeholder 2"/>
          <p:cNvSpPr>
            <a:spLocks noGrp="1"/>
          </p:cNvSpPr>
          <p:nvPr>
            <p:ph type="body" sz="quarter" idx="20"/>
          </p:nvPr>
        </p:nvSpPr>
        <p:spPr>
          <a:xfrm>
            <a:off x="8970551"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pic>
        <p:nvPicPr>
          <p:cNvPr id="23" name="Picture 2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8" name="Oval 27"/>
          <p:cNvSpPr/>
          <p:nvPr userDrawn="1"/>
        </p:nvSpPr>
        <p:spPr>
          <a:xfrm>
            <a:off x="386108"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9" name="Oval 28"/>
          <p:cNvSpPr/>
          <p:nvPr userDrawn="1"/>
        </p:nvSpPr>
        <p:spPr>
          <a:xfrm>
            <a:off x="3247589"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0" name="Oval 29"/>
          <p:cNvSpPr/>
          <p:nvPr userDrawn="1"/>
        </p:nvSpPr>
        <p:spPr>
          <a:xfrm>
            <a:off x="6109070"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1" name="Oval 30"/>
          <p:cNvSpPr/>
          <p:nvPr userDrawn="1"/>
        </p:nvSpPr>
        <p:spPr>
          <a:xfrm>
            <a:off x="8970551"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3" name="Text Placeholder 2"/>
          <p:cNvSpPr>
            <a:spLocks noGrp="1"/>
          </p:cNvSpPr>
          <p:nvPr>
            <p:ph type="body" sz="quarter" idx="21"/>
          </p:nvPr>
        </p:nvSpPr>
        <p:spPr>
          <a:xfrm>
            <a:off x="6109070"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4" name="Text Placeholder 2"/>
          <p:cNvSpPr>
            <a:spLocks noGrp="1"/>
          </p:cNvSpPr>
          <p:nvPr>
            <p:ph type="body" sz="quarter" idx="22"/>
          </p:nvPr>
        </p:nvSpPr>
        <p:spPr>
          <a:xfrm>
            <a:off x="3247589"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5" name="Text Placeholder 2"/>
          <p:cNvSpPr>
            <a:spLocks noGrp="1"/>
          </p:cNvSpPr>
          <p:nvPr>
            <p:ph type="body" sz="quarter" idx="23"/>
          </p:nvPr>
        </p:nvSpPr>
        <p:spPr>
          <a:xfrm>
            <a:off x="386108" y="4744643"/>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36839771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8" name="Freeform 17"/>
          <p:cNvSpPr/>
          <p:nvPr/>
        </p:nvSpPr>
        <p:spPr>
          <a:xfrm>
            <a:off x="5771535" y="4202430"/>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6" name="Oval 15"/>
          <p:cNvSpPr/>
          <p:nvPr/>
        </p:nvSpPr>
        <p:spPr>
          <a:xfrm>
            <a:off x="518651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4818332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Freeform 5"/>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7296060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6356555" y="4206478"/>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Oval 13"/>
          <p:cNvSpPr/>
          <p:nvPr/>
        </p:nvSpPr>
        <p:spPr>
          <a:xfrm>
            <a:off x="518651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2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5771535" y="4202430"/>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5628356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Oval 4"/>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Oval 5"/>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Oval 6"/>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2694013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20" name="Freeform 19"/>
          <p:cNvSpPr/>
          <p:nvPr/>
        </p:nvSpPr>
        <p:spPr>
          <a:xfrm>
            <a:off x="5186515" y="4198382"/>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p:cNvSpPr/>
          <p:nvPr/>
        </p:nvSpPr>
        <p:spPr>
          <a:xfrm>
            <a:off x="6356555" y="4206478"/>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a:solidFill>
                  <a:schemeClr val="bg2"/>
                </a:solidFill>
              </a:defRPr>
            </a:lvl1pPr>
          </a:lstStyle>
          <a:p>
            <a:pPr lvl="0"/>
            <a:r>
              <a:rPr lang="en-US" dirty="0"/>
              <a:t>Click to edit sub heading text</a:t>
            </a: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2964170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67790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5" name="Oval 4"/>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82969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0" name="Freeform 1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03872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1" name="Oval 10"/>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5098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6745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7106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Categories - Content 1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9678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551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272875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79077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97655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4615106"/>
          </a:xfrm>
        </p:spPr>
        <p:txBody>
          <a:bodyPr anchor="t">
            <a:normAutofit/>
          </a:bodyPr>
          <a:lstStyle>
            <a:lvl1pPr marL="0" indent="0" algn="ctr">
              <a:buNone/>
              <a:defRPr sz="32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 name="Text Placeholder 7"/>
          <p:cNvSpPr>
            <a:spLocks noGrp="1"/>
          </p:cNvSpPr>
          <p:nvPr>
            <p:ph type="body" sz="quarter" idx="12" hasCustomPrompt="1"/>
          </p:nvPr>
        </p:nvSpPr>
        <p:spPr>
          <a:xfrm>
            <a:off x="907526" y="278213"/>
            <a:ext cx="10376948" cy="1027795"/>
          </a:xfrm>
        </p:spPr>
        <p:txBody>
          <a:bodyPr anchor="t">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8511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Tree>
    <p:extLst>
      <p:ext uri="{BB962C8B-B14F-4D97-AF65-F5344CB8AC3E}">
        <p14:creationId xmlns:p14="http://schemas.microsoft.com/office/powerpoint/2010/main" val="325102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0242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8" name="Oval 7"/>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
        <p:nvSpPr>
          <p:cNvPr id="13"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Tree>
    <p:extLst>
      <p:ext uri="{BB962C8B-B14F-4D97-AF65-F5344CB8AC3E}">
        <p14:creationId xmlns:p14="http://schemas.microsoft.com/office/powerpoint/2010/main" val="2202472460"/>
      </p:ext>
    </p:extLst>
  </p:cSld>
  <p:clrMapOvr>
    <a:masterClrMapping/>
  </p:clrMapOvr>
  <p:transition spd="slow">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Oval 11"/>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963938143"/>
      </p:ext>
    </p:extLst>
  </p:cSld>
  <p:clrMapOvr>
    <a:masterClrMapping/>
  </p:clrMapOvr>
  <p:transition spd="slow">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3707866803"/>
      </p:ext>
    </p:extLst>
  </p:cSld>
  <p:clrMapOvr>
    <a:masterClrMapping/>
  </p:clrMapOvr>
  <p:transition spd="slow">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2" name="Freeform 11"/>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635375373"/>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178329342"/>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Freeform 13"/>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5" name="Oval 14"/>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278817381"/>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Oval 13"/>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 name="Oval 17"/>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Oval 2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2"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234691"/>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77404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Picture Placeholder 2"/>
          <p:cNvSpPr>
            <a:spLocks noGrp="1"/>
          </p:cNvSpPr>
          <p:nvPr>
            <p:ph type="pic" sz="quarter" idx="12"/>
          </p:nvPr>
        </p:nvSpPr>
        <p:spPr>
          <a:xfrm>
            <a:off x="907526" y="1401097"/>
            <a:ext cx="10376948" cy="4636166"/>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4787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2" name="Oval 11"/>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22440889"/>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Oval 11"/>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75842108"/>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43383"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1298054"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3" name="Oval 32"/>
          <p:cNvSpPr/>
          <p:nvPr/>
        </p:nvSpPr>
        <p:spPr>
          <a:xfrm>
            <a:off x="3041552"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6" name="Picture Placeholder 19"/>
          <p:cNvSpPr>
            <a:spLocks noGrp="1"/>
          </p:cNvSpPr>
          <p:nvPr>
            <p:ph type="pic" sz="quarter" idx="13" hasCustomPrompt="1"/>
          </p:nvPr>
        </p:nvSpPr>
        <p:spPr>
          <a:xfrm>
            <a:off x="4096223"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7" name="Oval 36"/>
          <p:cNvSpPr/>
          <p:nvPr/>
        </p:nvSpPr>
        <p:spPr>
          <a:xfrm>
            <a:off x="5839721"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0" name="Picture Placeholder 19"/>
          <p:cNvSpPr>
            <a:spLocks noGrp="1"/>
          </p:cNvSpPr>
          <p:nvPr>
            <p:ph type="pic" sz="quarter" idx="14" hasCustomPrompt="1"/>
          </p:nvPr>
        </p:nvSpPr>
        <p:spPr>
          <a:xfrm>
            <a:off x="6894392"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1" name="Oval 40"/>
          <p:cNvSpPr/>
          <p:nvPr/>
        </p:nvSpPr>
        <p:spPr>
          <a:xfrm>
            <a:off x="8637890"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4" name="Picture Placeholder 19"/>
          <p:cNvSpPr>
            <a:spLocks noGrp="1"/>
          </p:cNvSpPr>
          <p:nvPr>
            <p:ph type="pic" sz="quarter" idx="15" hasCustomPrompt="1"/>
          </p:nvPr>
        </p:nvSpPr>
        <p:spPr>
          <a:xfrm>
            <a:off x="9692561"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1" name="Text Placeholder 2"/>
          <p:cNvSpPr>
            <a:spLocks noGrp="1"/>
          </p:cNvSpPr>
          <p:nvPr>
            <p:ph type="body" sz="quarter" idx="16"/>
          </p:nvPr>
        </p:nvSpPr>
        <p:spPr>
          <a:xfrm>
            <a:off x="613605"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3" name="Text Placeholder 2"/>
          <p:cNvSpPr>
            <a:spLocks noGrp="1"/>
          </p:cNvSpPr>
          <p:nvPr>
            <p:ph type="body" sz="quarter" idx="18"/>
          </p:nvPr>
        </p:nvSpPr>
        <p:spPr>
          <a:xfrm>
            <a:off x="613605"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9"/>
          </p:nvPr>
        </p:nvSpPr>
        <p:spPr>
          <a:xfrm>
            <a:off x="341177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20"/>
          </p:nvPr>
        </p:nvSpPr>
        <p:spPr>
          <a:xfrm>
            <a:off x="341177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21"/>
          </p:nvPr>
        </p:nvSpPr>
        <p:spPr>
          <a:xfrm>
            <a:off x="6209943"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8" name="Text Placeholder 2"/>
          <p:cNvSpPr>
            <a:spLocks noGrp="1"/>
          </p:cNvSpPr>
          <p:nvPr>
            <p:ph type="body" sz="quarter" idx="22"/>
          </p:nvPr>
        </p:nvSpPr>
        <p:spPr>
          <a:xfrm>
            <a:off x="6209943"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23"/>
          </p:nvPr>
        </p:nvSpPr>
        <p:spPr>
          <a:xfrm>
            <a:off x="909678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4"/>
          </p:nvPr>
        </p:nvSpPr>
        <p:spPr>
          <a:xfrm>
            <a:off x="909678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740056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 Categories-alt">
    <p:spTree>
      <p:nvGrpSpPr>
        <p:cNvPr id="1" name=""/>
        <p:cNvGrpSpPr/>
        <p:nvPr/>
      </p:nvGrpSpPr>
      <p:grpSpPr>
        <a:xfrm>
          <a:off x="0" y="0"/>
          <a:ext cx="0" cy="0"/>
          <a:chOff x="0" y="0"/>
          <a:chExt cx="0" cy="0"/>
        </a:xfrm>
      </p:grpSpPr>
      <p:sp>
        <p:nvSpPr>
          <p:cNvPr id="21" name="Oval 2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2" name="Oval 21"/>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3" name="Oval 22"/>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4" name="Oval 23"/>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9" name="Picture 2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31" name="Oval 3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2" name="Picture Placeholder 19"/>
          <p:cNvSpPr>
            <a:spLocks noGrp="1"/>
          </p:cNvSpPr>
          <p:nvPr>
            <p:ph type="pic" sz="quarter" idx="12" hasCustomPrompt="1"/>
          </p:nvPr>
        </p:nvSpPr>
        <p:spPr>
          <a:xfrm>
            <a:off x="1298054"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4" name="Oval 33"/>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5" name="Picture Placeholder 19"/>
          <p:cNvSpPr>
            <a:spLocks noGrp="1"/>
          </p:cNvSpPr>
          <p:nvPr>
            <p:ph type="pic" sz="quarter" idx="13" hasCustomPrompt="1"/>
          </p:nvPr>
        </p:nvSpPr>
        <p:spPr>
          <a:xfrm>
            <a:off x="4096223"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8" name="Oval 37"/>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9" name="Picture Placeholder 19"/>
          <p:cNvSpPr>
            <a:spLocks noGrp="1"/>
          </p:cNvSpPr>
          <p:nvPr>
            <p:ph type="pic" sz="quarter" idx="14" hasCustomPrompt="1"/>
          </p:nvPr>
        </p:nvSpPr>
        <p:spPr>
          <a:xfrm>
            <a:off x="6894392"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2" name="Oval 41"/>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3" name="Picture Placeholder 19"/>
          <p:cNvSpPr>
            <a:spLocks noGrp="1"/>
          </p:cNvSpPr>
          <p:nvPr>
            <p:ph type="pic" sz="quarter" idx="15" hasCustomPrompt="1"/>
          </p:nvPr>
        </p:nvSpPr>
        <p:spPr>
          <a:xfrm>
            <a:off x="9692561"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Text Placeholder 2"/>
          <p:cNvSpPr>
            <a:spLocks noGrp="1"/>
          </p:cNvSpPr>
          <p:nvPr>
            <p:ph type="body" sz="quarter" idx="16"/>
          </p:nvPr>
        </p:nvSpPr>
        <p:spPr>
          <a:xfrm>
            <a:off x="613605"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6" name="Text Placeholder 2"/>
          <p:cNvSpPr>
            <a:spLocks noGrp="1"/>
          </p:cNvSpPr>
          <p:nvPr>
            <p:ph type="body" sz="quarter" idx="18"/>
          </p:nvPr>
        </p:nvSpPr>
        <p:spPr>
          <a:xfrm>
            <a:off x="613605"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7" name="Text Placeholder 2"/>
          <p:cNvSpPr>
            <a:spLocks noGrp="1"/>
          </p:cNvSpPr>
          <p:nvPr>
            <p:ph type="body" sz="quarter" idx="19"/>
          </p:nvPr>
        </p:nvSpPr>
        <p:spPr>
          <a:xfrm>
            <a:off x="341177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20"/>
          </p:nvPr>
        </p:nvSpPr>
        <p:spPr>
          <a:xfrm>
            <a:off x="341177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21"/>
          </p:nvPr>
        </p:nvSpPr>
        <p:spPr>
          <a:xfrm>
            <a:off x="6209943"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22"/>
          </p:nvPr>
        </p:nvSpPr>
        <p:spPr>
          <a:xfrm>
            <a:off x="6209943"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23"/>
          </p:nvPr>
        </p:nvSpPr>
        <p:spPr>
          <a:xfrm>
            <a:off x="909678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4"/>
          </p:nvPr>
        </p:nvSpPr>
        <p:spPr>
          <a:xfrm>
            <a:off x="909678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5" name="Oval 24"/>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6" name="Oval 25"/>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7" name="Oval 26"/>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8" name="Oval 27"/>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33" name="Picture 3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1089192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547902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1" name="Oval 10"/>
          <p:cNvSpPr/>
          <p:nvPr/>
        </p:nvSpPr>
        <p:spPr>
          <a:xfrm>
            <a:off x="489400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3"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3971004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489400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Freeform 13"/>
          <p:cNvSpPr/>
          <p:nvPr/>
        </p:nvSpPr>
        <p:spPr>
          <a:xfrm>
            <a:off x="606404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8"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8" name="Oval 7"/>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506214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489400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7"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3" name="Oval 12"/>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1"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0197328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 Sub-Category Title Page 4">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4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489400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9466231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4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8" name="Freeform 27"/>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6" name="Oval 15"/>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7590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Categories - 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90075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Rectangle 5"/>
          <p:cNvSpPr/>
          <p:nvPr/>
        </p:nvSpPr>
        <p:spPr>
          <a:xfrm>
            <a:off x="358404" y="2006042"/>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07715"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65606"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06977" y="2033786"/>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p:cNvSpPr/>
          <p:nvPr/>
        </p:nvSpPr>
        <p:spPr>
          <a:xfrm>
            <a:off x="1482437" y="4641260"/>
            <a:ext cx="9144000" cy="307504"/>
          </a:xfrm>
          <a:prstGeom prst="leftRightArrow">
            <a:avLst/>
          </a:prstGeom>
          <a:solidFill>
            <a:schemeClr val="accent1"/>
          </a:solidFill>
        </p:spPr>
        <p:style>
          <a:lnRef idx="0">
            <a:schemeClr val="lt1">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1"/>
          </p:nvPr>
        </p:nvSpPr>
        <p:spPr>
          <a:xfrm>
            <a:off x="358775"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3" name="Text Placeholder 2"/>
          <p:cNvSpPr>
            <a:spLocks noGrp="1"/>
          </p:cNvSpPr>
          <p:nvPr>
            <p:ph type="body" sz="quarter" idx="12"/>
          </p:nvPr>
        </p:nvSpPr>
        <p:spPr>
          <a:xfrm>
            <a:off x="3300841"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4" name="Text Placeholder 2"/>
          <p:cNvSpPr>
            <a:spLocks noGrp="1"/>
          </p:cNvSpPr>
          <p:nvPr>
            <p:ph type="body" sz="quarter" idx="13"/>
          </p:nvPr>
        </p:nvSpPr>
        <p:spPr>
          <a:xfrm>
            <a:off x="6265606"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5" name="Text Placeholder 2"/>
          <p:cNvSpPr>
            <a:spLocks noGrp="1"/>
          </p:cNvSpPr>
          <p:nvPr>
            <p:ph type="body" sz="quarter" idx="14"/>
          </p:nvPr>
        </p:nvSpPr>
        <p:spPr>
          <a:xfrm>
            <a:off x="9206977"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5893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4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Freeform 13"/>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4507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2544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 Categories - Content 4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4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0272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08877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7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11379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4" name="Oval 13"/>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Freeform 14"/>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9" name="Oval 18"/>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78303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9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43571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6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 Categories - Quote 4">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1094916"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369448187"/>
      </p:ext>
    </p:extLst>
  </p:cSld>
  <p:clrMapOvr>
    <a:masterClrMapping/>
  </p:clrMapOvr>
  <p:transition spd="slow">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353961" y="6349931"/>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8" name="Oval 7"/>
          <p:cNvSpPr/>
          <p:nvPr/>
        </p:nvSpPr>
        <p:spPr>
          <a:xfrm>
            <a:off x="847266"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1094916"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5"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913073493"/>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grpSp>
        <p:nvGrpSpPr>
          <p:cNvPr id="6" name="Group 5"/>
          <p:cNvGrpSpPr/>
          <p:nvPr/>
        </p:nvGrpSpPr>
        <p:grpSpPr>
          <a:xfrm>
            <a:off x="2551953" y="790991"/>
            <a:ext cx="7088094" cy="5746376"/>
            <a:chOff x="2551953" y="1149012"/>
            <a:chExt cx="7088094" cy="5746376"/>
          </a:xfrm>
        </p:grpSpPr>
        <p:graphicFrame>
          <p:nvGraphicFramePr>
            <p:cNvPr id="7" name="Content Placeholder 4"/>
            <p:cNvGraphicFramePr>
              <a:graphicFrameLocks/>
            </p:cNvGraphicFramePr>
            <p:nvPr>
              <p:extLst/>
            </p:nvPr>
          </p:nvGraphicFramePr>
          <p:xfrm>
            <a:off x="2551953" y="1149012"/>
            <a:ext cx="7088094" cy="5746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p:cNvSpPr/>
            <p:nvPr/>
          </p:nvSpPr>
          <p:spPr>
            <a:xfrm>
              <a:off x="5396753" y="3322953"/>
              <a:ext cx="1398494" cy="1398494"/>
            </a:xfrm>
            <a:prstGeom prst="ellipse">
              <a:avLst/>
            </a:prstGeom>
            <a:solidFill>
              <a:srgbClr val="2974B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375EA5"/>
                </a:solidFill>
              </a:endParaRPr>
            </a:p>
          </p:txBody>
        </p:sp>
      </p:grpSp>
      <p:sp>
        <p:nvSpPr>
          <p:cNvPr id="4" name="Text Placeholder 3"/>
          <p:cNvSpPr>
            <a:spLocks noGrp="1"/>
          </p:cNvSpPr>
          <p:nvPr>
            <p:ph type="body" sz="quarter" idx="12"/>
          </p:nvPr>
        </p:nvSpPr>
        <p:spPr>
          <a:xfrm>
            <a:off x="630023" y="2146049"/>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0" name="Text Placeholder 3"/>
          <p:cNvSpPr>
            <a:spLocks noGrp="1"/>
          </p:cNvSpPr>
          <p:nvPr>
            <p:ph type="body" sz="quarter" idx="13"/>
          </p:nvPr>
        </p:nvSpPr>
        <p:spPr>
          <a:xfrm>
            <a:off x="630023" y="4711074"/>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1" name="Text Placeholder 3"/>
          <p:cNvSpPr>
            <a:spLocks noGrp="1"/>
          </p:cNvSpPr>
          <p:nvPr>
            <p:ph type="body" sz="quarter" idx="14"/>
          </p:nvPr>
        </p:nvSpPr>
        <p:spPr>
          <a:xfrm>
            <a:off x="8719774" y="2146049"/>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
        <p:nvSpPr>
          <p:cNvPr id="22" name="Text Placeholder 3"/>
          <p:cNvSpPr>
            <a:spLocks noGrp="1"/>
          </p:cNvSpPr>
          <p:nvPr>
            <p:ph type="body" sz="quarter" idx="15"/>
          </p:nvPr>
        </p:nvSpPr>
        <p:spPr>
          <a:xfrm>
            <a:off x="8719774" y="4711074"/>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Tree>
    <p:extLst>
      <p:ext uri="{BB962C8B-B14F-4D97-AF65-F5344CB8AC3E}">
        <p14:creationId xmlns:p14="http://schemas.microsoft.com/office/powerpoint/2010/main" val="375133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Freeform 10"/>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3097928807"/>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31482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4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65440541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4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Freeform 11"/>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3546948292"/>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ands">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Rectangle 29"/>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580" y="1346073"/>
            <a:ext cx="1515250" cy="80250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5780" y="1508622"/>
            <a:ext cx="1515254" cy="524074"/>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00404" y="1512326"/>
            <a:ext cx="1515252" cy="579362"/>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16352" y="3978539"/>
            <a:ext cx="1515252" cy="943588"/>
          </a:xfrm>
          <a:prstGeom prst="rect">
            <a:avLst/>
          </a:prstGeom>
        </p:spPr>
      </p:pic>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0182" y="1613214"/>
            <a:ext cx="1515250" cy="336722"/>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1613" y="2242894"/>
            <a:ext cx="1515250" cy="691020"/>
          </a:xfrm>
          <a:prstGeom prst="rect">
            <a:avLst/>
          </a:prstGeom>
        </p:spPr>
      </p:pic>
      <p:pic>
        <p:nvPicPr>
          <p:cNvPr id="64" name="Picture 6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06311" y="3092933"/>
            <a:ext cx="1088748" cy="761182"/>
          </a:xfrm>
          <a:prstGeom prst="rect">
            <a:avLst/>
          </a:prstGeom>
        </p:spPr>
      </p:pic>
      <p:pic>
        <p:nvPicPr>
          <p:cNvPr id="65" name="Picture 64"/>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814163" y="2328115"/>
            <a:ext cx="1515252" cy="872918"/>
          </a:xfrm>
          <a:prstGeom prst="rect">
            <a:avLst/>
          </a:prstGeom>
        </p:spPr>
      </p:pic>
      <p:pic>
        <p:nvPicPr>
          <p:cNvPr id="66" name="Picture 6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814165" y="1553649"/>
            <a:ext cx="1515250" cy="665578"/>
          </a:xfrm>
          <a:prstGeom prst="rect">
            <a:avLst/>
          </a:prstGeom>
        </p:spPr>
      </p:pic>
      <p:pic>
        <p:nvPicPr>
          <p:cNvPr id="67" name="Picture 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74361" y="3069656"/>
            <a:ext cx="1454654" cy="812182"/>
          </a:xfrm>
          <a:prstGeom prst="rect">
            <a:avLst/>
          </a:prstGeom>
        </p:spPr>
      </p:pic>
      <p:pic>
        <p:nvPicPr>
          <p:cNvPr id="68" name="Picture 6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835289" y="3178173"/>
            <a:ext cx="1515252" cy="989964"/>
          </a:xfrm>
          <a:prstGeom prst="rect">
            <a:avLst/>
          </a:prstGeom>
        </p:spPr>
      </p:pic>
      <p:pic>
        <p:nvPicPr>
          <p:cNvPr id="69" name="Picture 6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14163" y="4398329"/>
            <a:ext cx="1515248" cy="509028"/>
          </a:xfrm>
          <a:prstGeom prst="rect">
            <a:avLst/>
          </a:prstGeom>
        </p:spPr>
      </p:pic>
      <p:pic>
        <p:nvPicPr>
          <p:cNvPr id="70" name="Picture 6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62090" y="4962051"/>
            <a:ext cx="1038876" cy="1038878"/>
          </a:xfrm>
          <a:prstGeom prst="rect">
            <a:avLst/>
          </a:prstGeom>
        </p:spPr>
      </p:pic>
      <p:pic>
        <p:nvPicPr>
          <p:cNvPr id="71" name="Picture 7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400404" y="5100179"/>
            <a:ext cx="1515252" cy="804978"/>
          </a:xfrm>
          <a:prstGeom prst="rect">
            <a:avLst/>
          </a:prstGeom>
        </p:spPr>
      </p:pic>
      <p:pic>
        <p:nvPicPr>
          <p:cNvPr id="72" name="Picture 71"/>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697610" y="2233082"/>
            <a:ext cx="1429890" cy="776578"/>
          </a:xfrm>
          <a:prstGeom prst="rect">
            <a:avLst/>
          </a:prstGeom>
        </p:spPr>
      </p:pic>
      <p:pic>
        <p:nvPicPr>
          <p:cNvPr id="73" name="Picture 7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522794" y="5402148"/>
            <a:ext cx="1743582" cy="547664"/>
          </a:xfrm>
          <a:prstGeom prst="rect">
            <a:avLst/>
          </a:prstGeom>
        </p:spPr>
      </p:pic>
      <p:pic>
        <p:nvPicPr>
          <p:cNvPr id="74" name="Picture 7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801533" y="3272038"/>
            <a:ext cx="1222044" cy="948138"/>
          </a:xfrm>
          <a:prstGeom prst="rect">
            <a:avLst/>
          </a:prstGeom>
        </p:spPr>
      </p:pic>
      <p:pic>
        <p:nvPicPr>
          <p:cNvPr id="75" name="Picture 7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99273" y="4381852"/>
            <a:ext cx="1515254" cy="430258"/>
          </a:xfrm>
          <a:prstGeom prst="rect">
            <a:avLst/>
          </a:prstGeom>
        </p:spPr>
      </p:pic>
      <p:pic>
        <p:nvPicPr>
          <p:cNvPr id="76" name="Picture 7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710328" y="5299285"/>
            <a:ext cx="2080714" cy="738318"/>
          </a:xfrm>
          <a:prstGeom prst="rect">
            <a:avLst/>
          </a:prstGeom>
        </p:spPr>
      </p:pic>
      <p:pic>
        <p:nvPicPr>
          <p:cNvPr id="77" name="Picture 7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400404" y="3133722"/>
            <a:ext cx="1515252" cy="627000"/>
          </a:xfrm>
          <a:prstGeom prst="rect">
            <a:avLst/>
          </a:prstGeom>
        </p:spPr>
      </p:pic>
      <p:pic>
        <p:nvPicPr>
          <p:cNvPr id="78" name="Picture 7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09454" y="5187845"/>
            <a:ext cx="1366922" cy="813084"/>
          </a:xfrm>
          <a:prstGeom prst="rect">
            <a:avLst/>
          </a:prstGeom>
        </p:spPr>
      </p:pic>
      <p:pic>
        <p:nvPicPr>
          <p:cNvPr id="79" name="Picture 78"/>
          <p:cNvPicPr>
            <a:picLocks noChangeAspect="1"/>
          </p:cNvPicPr>
          <p:nvPr/>
        </p:nvPicPr>
        <p:blipFill>
          <a:blip r:embed="rId25" cstate="screen">
            <a:clrChange>
              <a:clrFrom>
                <a:srgbClr val="21499C"/>
              </a:clrFrom>
              <a:clrTo>
                <a:srgbClr val="21499C">
                  <a:alpha val="0"/>
                </a:srgbClr>
              </a:clrTo>
            </a:clrChange>
            <a:extLst>
              <a:ext uri="{28A0092B-C50C-407E-A947-70E740481C1C}">
                <a14:useLocalDpi xmlns:a14="http://schemas.microsoft.com/office/drawing/2010/main"/>
              </a:ext>
            </a:extLst>
          </a:blip>
          <a:stretch>
            <a:fillRect/>
          </a:stretch>
        </p:blipFill>
        <p:spPr>
          <a:xfrm>
            <a:off x="3065780" y="2219227"/>
            <a:ext cx="1515250" cy="517110"/>
          </a:xfrm>
          <a:prstGeom prst="rect">
            <a:avLst/>
          </a:prstGeom>
        </p:spPr>
      </p:pic>
      <p:pic>
        <p:nvPicPr>
          <p:cNvPr id="80" name="Picture 7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492442" y="4117813"/>
            <a:ext cx="1331176" cy="503872"/>
          </a:xfrm>
          <a:prstGeom prst="rect">
            <a:avLst/>
          </a:prstGeom>
        </p:spPr>
      </p:pic>
      <p:pic>
        <p:nvPicPr>
          <p:cNvPr id="81" name="Picture 8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392812" y="2463234"/>
            <a:ext cx="1515250" cy="354962"/>
          </a:xfrm>
          <a:prstGeom prst="rect">
            <a:avLst/>
          </a:prstGeom>
        </p:spPr>
      </p:pic>
      <p:pic>
        <p:nvPicPr>
          <p:cNvPr id="82" name="Picture 8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491287" y="4549855"/>
            <a:ext cx="1788944" cy="522614"/>
          </a:xfrm>
          <a:prstGeom prst="rect">
            <a:avLst/>
          </a:prstGeom>
        </p:spPr>
      </p:pic>
    </p:spTree>
    <p:extLst>
      <p:ext uri="{BB962C8B-B14F-4D97-AF65-F5344CB8AC3E}">
        <p14:creationId xmlns:p14="http://schemas.microsoft.com/office/powerpoint/2010/main" val="117533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baseline="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heading</a:t>
            </a:r>
          </a:p>
        </p:txBody>
      </p:sp>
      <p:sp>
        <p:nvSpPr>
          <p:cNvPr id="6" name="Text Placeholder 11"/>
          <p:cNvSpPr>
            <a:spLocks noGrp="1"/>
          </p:cNvSpPr>
          <p:nvPr>
            <p:ph type="body" sz="quarter" idx="11"/>
          </p:nvPr>
        </p:nvSpPr>
        <p:spPr>
          <a:xfrm>
            <a:off x="0" y="2823940"/>
            <a:ext cx="12192000" cy="914400"/>
          </a:xfrm>
        </p:spPr>
        <p:txBody>
          <a:bodyPr anchor="ctr">
            <a:normAutofit/>
          </a:bodyPr>
          <a:lstStyle>
            <a:lvl1pPr marL="0" indent="0" algn="ctr">
              <a:buNone/>
              <a:defRPr sz="2000" b="0" i="0" baseline="0">
                <a:solidFill>
                  <a:schemeClr val="tx1"/>
                </a:solidFill>
                <a:latin typeface="Segoe UI Light" charset="0"/>
                <a:ea typeface="Segoe UI Light" charset="0"/>
                <a:cs typeface="Segoe UI Light" charset="0"/>
              </a:defRPr>
            </a:lvl1pPr>
          </a:lstStyle>
          <a:p>
            <a:pPr lvl="0"/>
            <a:r>
              <a:rPr lang="en-US"/>
              <a:t>Edit Master text styles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9954" y="5613400"/>
            <a:ext cx="3240936" cy="748854"/>
          </a:xfrm>
          <a:prstGeom prst="rect">
            <a:avLst/>
          </a:prstGeom>
        </p:spPr>
      </p:pic>
      <p:sp>
        <p:nvSpPr>
          <p:cNvPr id="8" name="Subtitle 1"/>
          <p:cNvSpPr txBox="1">
            <a:spLocks/>
          </p:cNvSpPr>
          <p:nvPr/>
        </p:nvSpPr>
        <p:spPr>
          <a:xfrm>
            <a:off x="422786" y="6056671"/>
            <a:ext cx="7698659" cy="553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0" i="0" dirty="0">
                <a:solidFill>
                  <a:schemeClr val="tx2"/>
                </a:solidFill>
                <a:latin typeface="Segoe UI" charset="0"/>
                <a:ea typeface="Segoe UI" charset="0"/>
                <a:cs typeface="Segoe UI" charset="0"/>
                <a:hlinkClick r:id="rId4"/>
              </a:rPr>
              <a:t>www.bluemetal.com</a:t>
            </a:r>
            <a:r>
              <a:rPr lang="en-US" sz="1400" b="0" i="0" dirty="0">
                <a:solidFill>
                  <a:schemeClr val="tx2"/>
                </a:solidFill>
                <a:latin typeface="Segoe UI" charset="0"/>
                <a:ea typeface="Segoe UI" charset="0"/>
                <a:cs typeface="Segoe UI" charset="0"/>
              </a:rPr>
              <a:t>  |  Boston / New York / Chicago  |  (866) 252-0111</a:t>
            </a:r>
          </a:p>
        </p:txBody>
      </p:sp>
    </p:spTree>
    <p:extLst>
      <p:ext uri="{BB962C8B-B14F-4D97-AF65-F5344CB8AC3E}">
        <p14:creationId xmlns:p14="http://schemas.microsoft.com/office/powerpoint/2010/main" val="20556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Tree>
    <p:extLst>
      <p:ext uri="{BB962C8B-B14F-4D97-AF65-F5344CB8AC3E}">
        <p14:creationId xmlns:p14="http://schemas.microsoft.com/office/powerpoint/2010/main" val="10370865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952446"/>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447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3"/>
            <a:ext cx="11134798" cy="1816972"/>
          </a:xfrm>
          <a:prstGeom prst="rect">
            <a:avLst/>
          </a:prstGeom>
          <a:noFill/>
        </p:spPr>
        <p:txBody>
          <a:bodyPr/>
          <a:lstStyle>
            <a:lvl1pPr>
              <a:defRPr sz="2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el 1"/>
          <p:cNvSpPr>
            <a:spLocks noGrp="1"/>
          </p:cNvSpPr>
          <p:nvPr>
            <p:ph type="title"/>
          </p:nvPr>
        </p:nvSpPr>
        <p:spPr>
          <a:xfrm>
            <a:off x="516320" y="410831"/>
            <a:ext cx="11134798" cy="1073122"/>
          </a:xfrm>
          <a:prstGeom prst="rect">
            <a:avLst/>
          </a:prstGeom>
        </p:spPr>
        <p:txBody>
          <a:bodyPr/>
          <a:lstStyle/>
          <a:p>
            <a:r>
              <a:rPr lang="en-US"/>
              <a:t>Click to edit Master title style</a:t>
            </a:r>
            <a:endParaRPr lang="en-US" dirty="0"/>
          </a:p>
        </p:txBody>
      </p:sp>
      <p:sp>
        <p:nvSpPr>
          <p:cNvPr id="5" name="Fußzeilenplatzhalter 4"/>
          <p:cNvSpPr>
            <a:spLocks noGrp="1"/>
          </p:cNvSpPr>
          <p:nvPr>
            <p:ph type="ftr" sz="quarter" idx="11"/>
          </p:nvPr>
        </p:nvSpPr>
        <p:spPr>
          <a:xfrm>
            <a:off x="744021" y="6411362"/>
            <a:ext cx="3991352" cy="205184"/>
          </a:xfrm>
          <a:prstGeom prst="rect">
            <a:avLst/>
          </a:prstGeom>
        </p:spPr>
        <p:txBody>
          <a:bodyPr/>
          <a:lstStyle/>
          <a:p>
            <a:endParaRPr lang="en-US"/>
          </a:p>
        </p:txBody>
      </p:sp>
      <p:sp>
        <p:nvSpPr>
          <p:cNvPr id="6" name="Foliennummernplatzhalter 5"/>
          <p:cNvSpPr>
            <a:spLocks noGrp="1"/>
          </p:cNvSpPr>
          <p:nvPr>
            <p:ph type="sldNum" sz="quarter" idx="12"/>
          </p:nvPr>
        </p:nvSpPr>
        <p:spPr>
          <a:xfrm>
            <a:off x="331933" y="6411362"/>
            <a:ext cx="412089" cy="205184"/>
          </a:xfrm>
          <a:prstGeom prst="rect">
            <a:avLst/>
          </a:prstGeom>
        </p:spPr>
        <p:txBody>
          <a:bodyPr/>
          <a:lstStyle/>
          <a:p>
            <a:fld id="{21A9685C-3EF1-44B4-A9AE-9F6EADE97F80}" type="slidenum">
              <a:rPr lang="en-US" smtClean="0"/>
              <a:t>‹#›</a:t>
            </a:fld>
            <a:endParaRPr lang="en-US"/>
          </a:p>
        </p:txBody>
      </p:sp>
      <p:sp>
        <p:nvSpPr>
          <p:cNvPr id="13" name="Textplatzhalter 12"/>
          <p:cNvSpPr>
            <a:spLocks noGrp="1"/>
          </p:cNvSpPr>
          <p:nvPr>
            <p:ph type="body" sz="quarter" idx="13" hasCustomPrompt="1"/>
          </p:nvPr>
        </p:nvSpPr>
        <p:spPr>
          <a:xfrm>
            <a:off x="516320" y="942478"/>
            <a:ext cx="11134586" cy="727700"/>
          </a:xfrm>
          <a:prstGeom prst="rect">
            <a:avLst/>
          </a:prstGeo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43354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image" Target="../media/image30.png"/><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52.xml"/><Relationship Id="rId21" Type="http://schemas.openxmlformats.org/officeDocument/2006/relationships/slideLayout" Target="../slideLayouts/slideLayout147.xml"/><Relationship Id="rId42" Type="http://schemas.openxmlformats.org/officeDocument/2006/relationships/slideLayout" Target="../slideLayouts/slideLayout168.xml"/><Relationship Id="rId47" Type="http://schemas.openxmlformats.org/officeDocument/2006/relationships/slideLayout" Target="../slideLayouts/slideLayout173.xml"/><Relationship Id="rId63" Type="http://schemas.openxmlformats.org/officeDocument/2006/relationships/slideLayout" Target="../slideLayouts/slideLayout189.xml"/><Relationship Id="rId68" Type="http://schemas.openxmlformats.org/officeDocument/2006/relationships/slideLayout" Target="../slideLayouts/slideLayout194.xml"/><Relationship Id="rId84" Type="http://schemas.openxmlformats.org/officeDocument/2006/relationships/slideLayout" Target="../slideLayouts/slideLayout210.xml"/><Relationship Id="rId89" Type="http://schemas.openxmlformats.org/officeDocument/2006/relationships/slideLayout" Target="../slideLayouts/slideLayout215.xml"/><Relationship Id="rId7" Type="http://schemas.openxmlformats.org/officeDocument/2006/relationships/slideLayout" Target="../slideLayouts/slideLayout133.xml"/><Relationship Id="rId71" Type="http://schemas.openxmlformats.org/officeDocument/2006/relationships/slideLayout" Target="../slideLayouts/slideLayout197.xml"/><Relationship Id="rId92" Type="http://schemas.openxmlformats.org/officeDocument/2006/relationships/slideLayout" Target="../slideLayouts/slideLayout218.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slideLayout" Target="../slideLayouts/slideLayout171.xml"/><Relationship Id="rId53" Type="http://schemas.openxmlformats.org/officeDocument/2006/relationships/slideLayout" Target="../slideLayouts/slideLayout179.xml"/><Relationship Id="rId58" Type="http://schemas.openxmlformats.org/officeDocument/2006/relationships/slideLayout" Target="../slideLayouts/slideLayout184.xml"/><Relationship Id="rId66" Type="http://schemas.openxmlformats.org/officeDocument/2006/relationships/slideLayout" Target="../slideLayouts/slideLayout192.xml"/><Relationship Id="rId74" Type="http://schemas.openxmlformats.org/officeDocument/2006/relationships/slideLayout" Target="../slideLayouts/slideLayout200.xml"/><Relationship Id="rId79" Type="http://schemas.openxmlformats.org/officeDocument/2006/relationships/slideLayout" Target="../slideLayouts/slideLayout205.xml"/><Relationship Id="rId87" Type="http://schemas.openxmlformats.org/officeDocument/2006/relationships/slideLayout" Target="../slideLayouts/slideLayout213.xml"/><Relationship Id="rId102" Type="http://schemas.openxmlformats.org/officeDocument/2006/relationships/slideLayout" Target="../slideLayouts/slideLayout228.xml"/><Relationship Id="rId5" Type="http://schemas.openxmlformats.org/officeDocument/2006/relationships/slideLayout" Target="../slideLayouts/slideLayout131.xml"/><Relationship Id="rId61" Type="http://schemas.openxmlformats.org/officeDocument/2006/relationships/slideLayout" Target="../slideLayouts/slideLayout187.xml"/><Relationship Id="rId82" Type="http://schemas.openxmlformats.org/officeDocument/2006/relationships/slideLayout" Target="../slideLayouts/slideLayout208.xml"/><Relationship Id="rId90" Type="http://schemas.openxmlformats.org/officeDocument/2006/relationships/slideLayout" Target="../slideLayouts/slideLayout216.xml"/><Relationship Id="rId95" Type="http://schemas.openxmlformats.org/officeDocument/2006/relationships/slideLayout" Target="../slideLayouts/slideLayout221.xml"/><Relationship Id="rId19" Type="http://schemas.openxmlformats.org/officeDocument/2006/relationships/slideLayout" Target="../slideLayouts/slideLayout14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48" Type="http://schemas.openxmlformats.org/officeDocument/2006/relationships/slideLayout" Target="../slideLayouts/slideLayout174.xml"/><Relationship Id="rId56" Type="http://schemas.openxmlformats.org/officeDocument/2006/relationships/slideLayout" Target="../slideLayouts/slideLayout182.xml"/><Relationship Id="rId64" Type="http://schemas.openxmlformats.org/officeDocument/2006/relationships/slideLayout" Target="../slideLayouts/slideLayout190.xml"/><Relationship Id="rId69" Type="http://schemas.openxmlformats.org/officeDocument/2006/relationships/slideLayout" Target="../slideLayouts/slideLayout195.xml"/><Relationship Id="rId77" Type="http://schemas.openxmlformats.org/officeDocument/2006/relationships/slideLayout" Target="../slideLayouts/slideLayout203.xml"/><Relationship Id="rId100" Type="http://schemas.openxmlformats.org/officeDocument/2006/relationships/slideLayout" Target="../slideLayouts/slideLayout226.xml"/><Relationship Id="rId8" Type="http://schemas.openxmlformats.org/officeDocument/2006/relationships/slideLayout" Target="../slideLayouts/slideLayout134.xml"/><Relationship Id="rId51" Type="http://schemas.openxmlformats.org/officeDocument/2006/relationships/slideLayout" Target="../slideLayouts/slideLayout177.xml"/><Relationship Id="rId72" Type="http://schemas.openxmlformats.org/officeDocument/2006/relationships/slideLayout" Target="../slideLayouts/slideLayout198.xml"/><Relationship Id="rId80" Type="http://schemas.openxmlformats.org/officeDocument/2006/relationships/slideLayout" Target="../slideLayouts/slideLayout206.xml"/><Relationship Id="rId85" Type="http://schemas.openxmlformats.org/officeDocument/2006/relationships/slideLayout" Target="../slideLayouts/slideLayout211.xml"/><Relationship Id="rId93" Type="http://schemas.openxmlformats.org/officeDocument/2006/relationships/slideLayout" Target="../slideLayouts/slideLayout219.xml"/><Relationship Id="rId98" Type="http://schemas.openxmlformats.org/officeDocument/2006/relationships/slideLayout" Target="../slideLayouts/slideLayout22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46" Type="http://schemas.openxmlformats.org/officeDocument/2006/relationships/slideLayout" Target="../slideLayouts/slideLayout172.xml"/><Relationship Id="rId59" Type="http://schemas.openxmlformats.org/officeDocument/2006/relationships/slideLayout" Target="../slideLayouts/slideLayout185.xml"/><Relationship Id="rId67" Type="http://schemas.openxmlformats.org/officeDocument/2006/relationships/slideLayout" Target="../slideLayouts/slideLayout193.xml"/><Relationship Id="rId103" Type="http://schemas.openxmlformats.org/officeDocument/2006/relationships/theme" Target="../theme/theme3.xml"/><Relationship Id="rId20" Type="http://schemas.openxmlformats.org/officeDocument/2006/relationships/slideLayout" Target="../slideLayouts/slideLayout146.xml"/><Relationship Id="rId41" Type="http://schemas.openxmlformats.org/officeDocument/2006/relationships/slideLayout" Target="../slideLayouts/slideLayout167.xml"/><Relationship Id="rId54" Type="http://schemas.openxmlformats.org/officeDocument/2006/relationships/slideLayout" Target="../slideLayouts/slideLayout180.xml"/><Relationship Id="rId62" Type="http://schemas.openxmlformats.org/officeDocument/2006/relationships/slideLayout" Target="../slideLayouts/slideLayout188.xml"/><Relationship Id="rId70" Type="http://schemas.openxmlformats.org/officeDocument/2006/relationships/slideLayout" Target="../slideLayouts/slideLayout196.xml"/><Relationship Id="rId75" Type="http://schemas.openxmlformats.org/officeDocument/2006/relationships/slideLayout" Target="../slideLayouts/slideLayout201.xml"/><Relationship Id="rId83" Type="http://schemas.openxmlformats.org/officeDocument/2006/relationships/slideLayout" Target="../slideLayouts/slideLayout209.xml"/><Relationship Id="rId88" Type="http://schemas.openxmlformats.org/officeDocument/2006/relationships/slideLayout" Target="../slideLayouts/slideLayout214.xml"/><Relationship Id="rId91" Type="http://schemas.openxmlformats.org/officeDocument/2006/relationships/slideLayout" Target="../slideLayouts/slideLayout217.xml"/><Relationship Id="rId96" Type="http://schemas.openxmlformats.org/officeDocument/2006/relationships/slideLayout" Target="../slideLayouts/slideLayout22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49" Type="http://schemas.openxmlformats.org/officeDocument/2006/relationships/slideLayout" Target="../slideLayouts/slideLayout175.xml"/><Relationship Id="rId57" Type="http://schemas.openxmlformats.org/officeDocument/2006/relationships/slideLayout" Target="../slideLayouts/slideLayout183.xml"/><Relationship Id="rId10" Type="http://schemas.openxmlformats.org/officeDocument/2006/relationships/slideLayout" Target="../slideLayouts/slideLayout136.xml"/><Relationship Id="rId31" Type="http://schemas.openxmlformats.org/officeDocument/2006/relationships/slideLayout" Target="../slideLayouts/slideLayout157.xml"/><Relationship Id="rId44" Type="http://schemas.openxmlformats.org/officeDocument/2006/relationships/slideLayout" Target="../slideLayouts/slideLayout170.xml"/><Relationship Id="rId52" Type="http://schemas.openxmlformats.org/officeDocument/2006/relationships/slideLayout" Target="../slideLayouts/slideLayout178.xml"/><Relationship Id="rId60" Type="http://schemas.openxmlformats.org/officeDocument/2006/relationships/slideLayout" Target="../slideLayouts/slideLayout186.xml"/><Relationship Id="rId65" Type="http://schemas.openxmlformats.org/officeDocument/2006/relationships/slideLayout" Target="../slideLayouts/slideLayout191.xml"/><Relationship Id="rId73" Type="http://schemas.openxmlformats.org/officeDocument/2006/relationships/slideLayout" Target="../slideLayouts/slideLayout199.xml"/><Relationship Id="rId78" Type="http://schemas.openxmlformats.org/officeDocument/2006/relationships/slideLayout" Target="../slideLayouts/slideLayout204.xml"/><Relationship Id="rId81" Type="http://schemas.openxmlformats.org/officeDocument/2006/relationships/slideLayout" Target="../slideLayouts/slideLayout207.xml"/><Relationship Id="rId86" Type="http://schemas.openxmlformats.org/officeDocument/2006/relationships/slideLayout" Target="../slideLayouts/slideLayout212.xml"/><Relationship Id="rId94" Type="http://schemas.openxmlformats.org/officeDocument/2006/relationships/slideLayout" Target="../slideLayouts/slideLayout220.xml"/><Relationship Id="rId99" Type="http://schemas.openxmlformats.org/officeDocument/2006/relationships/slideLayout" Target="../slideLayouts/slideLayout225.xml"/><Relationship Id="rId101" Type="http://schemas.openxmlformats.org/officeDocument/2006/relationships/slideLayout" Target="../slideLayouts/slideLayout22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9" Type="http://schemas.openxmlformats.org/officeDocument/2006/relationships/slideLayout" Target="../slideLayouts/slideLayout165.xml"/><Relationship Id="rId34" Type="http://schemas.openxmlformats.org/officeDocument/2006/relationships/slideLayout" Target="../slideLayouts/slideLayout160.xml"/><Relationship Id="rId50" Type="http://schemas.openxmlformats.org/officeDocument/2006/relationships/slideLayout" Target="../slideLayouts/slideLayout176.xml"/><Relationship Id="rId55" Type="http://schemas.openxmlformats.org/officeDocument/2006/relationships/slideLayout" Target="../slideLayouts/slideLayout181.xml"/><Relationship Id="rId76" Type="http://schemas.openxmlformats.org/officeDocument/2006/relationships/slideLayout" Target="../slideLayouts/slideLayout202.xml"/><Relationship Id="rId97" Type="http://schemas.openxmlformats.org/officeDocument/2006/relationships/slideLayout" Target="../slideLayouts/slideLayout2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34" Type="http://schemas.openxmlformats.org/officeDocument/2006/relationships/theme" Target="../theme/theme4.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egoe UI" charset="0"/>
                <a:ea typeface="Segoe UI" charset="0"/>
                <a:cs typeface="Segoe UI" charset="0"/>
              </a:defRPr>
            </a:lvl1pPr>
          </a:lstStyle>
          <a:p>
            <a:fld id="{1891264C-19A5-49FC-A06E-3774847A3316}" type="datetimeFigureOut">
              <a:rPr lang="en-US" smtClean="0"/>
              <a:t>12/8/2017</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egoe UI" charset="0"/>
                <a:ea typeface="Segoe UI" charset="0"/>
                <a:cs typeface="Segoe UI" charset="0"/>
              </a:defRPr>
            </a:lvl1pPr>
          </a:lstStyle>
          <a:p>
            <a:fld id="{21A9685C-3EF1-44B4-A9AE-9F6EADE97F80}" type="slidenum">
              <a:rPr lang="en-US" smtClean="0"/>
              <a:t>‹#›</a:t>
            </a:fld>
            <a:endParaRPr lang="en-US"/>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1717449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928"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 id="2147483745" r:id="rId86"/>
    <p:sldLayoutId id="2147483746" r:id="rId87"/>
    <p:sldLayoutId id="2147483747" r:id="rId88"/>
    <p:sldLayoutId id="2147483748" r:id="rId89"/>
    <p:sldLayoutId id="2147483749" r:id="rId90"/>
    <p:sldLayoutId id="2147483750" r:id="rId91"/>
    <p:sldLayoutId id="2147483751" r:id="rId92"/>
    <p:sldLayoutId id="2147483752" r:id="rId93"/>
    <p:sldLayoutId id="2147483753" r:id="rId94"/>
    <p:sldLayoutId id="2147483754" r:id="rId95"/>
    <p:sldLayoutId id="2147483755" r:id="rId96"/>
    <p:sldLayoutId id="2147483758" r:id="rId97"/>
    <p:sldLayoutId id="2147483760" r:id="rId98"/>
    <p:sldLayoutId id="2147483762" r:id="rId99"/>
    <p:sldLayoutId id="2147483763" r:id="rId100"/>
  </p:sldLayoutIdLst>
  <p:txStyles>
    <p:title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8"/>
          <a:stretch>
            <a:fillRect/>
          </a:stretch>
        </p:blipFill>
        <p:spPr>
          <a:xfrm>
            <a:off x="9073643" y="5695991"/>
            <a:ext cx="2627604" cy="786452"/>
          </a:xfrm>
          <a:prstGeom prst="rect">
            <a:avLst/>
          </a:prstGeom>
        </p:spPr>
      </p:pic>
      <p:sp>
        <p:nvSpPr>
          <p:cNvPr id="3" name="TextBox 2"/>
          <p:cNvSpPr txBox="1"/>
          <p:nvPr/>
        </p:nvSpPr>
        <p:spPr>
          <a:xfrm>
            <a:off x="9763014" y="6407985"/>
            <a:ext cx="1914498" cy="369332"/>
          </a:xfrm>
          <a:prstGeom prst="rect">
            <a:avLst/>
          </a:prstGeom>
          <a:noFill/>
        </p:spPr>
        <p:txBody>
          <a:bodyPr wrap="none" rtlCol="0">
            <a:spAutoFit/>
          </a:bodyPr>
          <a:lstStyle/>
          <a:p>
            <a:r>
              <a:rPr lang="en-US" cap="small" dirty="0">
                <a:solidFill>
                  <a:srgbClr val="375EA5"/>
                </a:solidFill>
              </a:rPr>
              <a:t>National Practice</a:t>
            </a:r>
          </a:p>
        </p:txBody>
      </p:sp>
    </p:spTree>
    <p:extLst>
      <p:ext uri="{BB962C8B-B14F-4D97-AF65-F5344CB8AC3E}">
        <p14:creationId xmlns:p14="http://schemas.microsoft.com/office/powerpoint/2010/main" val="407865766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egoe UI" charset="0"/>
                <a:ea typeface="Segoe UI" charset="0"/>
                <a:cs typeface="Segoe UI" charset="0"/>
              </a:defRPr>
            </a:lvl1pPr>
          </a:lstStyle>
          <a:p>
            <a:fld id="{21D3B78D-41B3-8644-954B-12DAA7C94D90}" type="datetimeFigureOut">
              <a:rPr lang="en-US" smtClean="0">
                <a:solidFill>
                  <a:srgbClr val="4A494F">
                    <a:tint val="75000"/>
                  </a:srgbClr>
                </a:solidFill>
              </a:rPr>
              <a:pPr/>
              <a:t>12/8/2017</a:t>
            </a:fld>
            <a:endParaRPr lang="en-US">
              <a:solidFill>
                <a:srgbClr val="4A494F">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egoe UI" charset="0"/>
                <a:ea typeface="Segoe UI" charset="0"/>
                <a:cs typeface="Segoe UI" charset="0"/>
              </a:defRPr>
            </a:lvl1pPr>
          </a:lstStyle>
          <a:p>
            <a:fld id="{DCFEAA38-F105-B848-B342-7884E8437A8B}" type="slidenum">
              <a:rPr lang="en-US" smtClean="0">
                <a:solidFill>
                  <a:srgbClr val="4A494F">
                    <a:tint val="75000"/>
                  </a:srgbClr>
                </a:solidFill>
              </a:rPr>
              <a:pPr/>
              <a:t>‹#›</a:t>
            </a:fld>
            <a:endParaRPr lang="en-US">
              <a:solidFill>
                <a:srgbClr val="4A494F">
                  <a:tint val="75000"/>
                </a:srgbClr>
              </a:solidFill>
            </a:endParaRPr>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egoe UI" charset="0"/>
                <a:ea typeface="Segoe UI" charset="0"/>
                <a:cs typeface="Segoe UI" charset="0"/>
              </a:defRPr>
            </a:lvl1pPr>
          </a:lstStyle>
          <a:p>
            <a:endParaRPr lang="en-US">
              <a:solidFill>
                <a:srgbClr val="4A494F">
                  <a:tint val="75000"/>
                </a:srgbClr>
              </a:solidFill>
            </a:endParaRPr>
          </a:p>
        </p:txBody>
      </p:sp>
    </p:spTree>
    <p:extLst>
      <p:ext uri="{BB962C8B-B14F-4D97-AF65-F5344CB8AC3E}">
        <p14:creationId xmlns:p14="http://schemas.microsoft.com/office/powerpoint/2010/main" val="172044168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 id="2147483837" r:id="rId46"/>
    <p:sldLayoutId id="2147483838" r:id="rId47"/>
    <p:sldLayoutId id="2147483839" r:id="rId48"/>
    <p:sldLayoutId id="2147483840" r:id="rId49"/>
    <p:sldLayoutId id="2147483841" r:id="rId50"/>
    <p:sldLayoutId id="2147483842" r:id="rId51"/>
    <p:sldLayoutId id="2147483843" r:id="rId52"/>
    <p:sldLayoutId id="2147483844" r:id="rId53"/>
    <p:sldLayoutId id="2147483845" r:id="rId54"/>
    <p:sldLayoutId id="2147483846" r:id="rId55"/>
    <p:sldLayoutId id="2147483847" r:id="rId56"/>
    <p:sldLayoutId id="2147483848" r:id="rId57"/>
    <p:sldLayoutId id="2147483849" r:id="rId58"/>
    <p:sldLayoutId id="2147483850" r:id="rId59"/>
    <p:sldLayoutId id="2147483851" r:id="rId60"/>
    <p:sldLayoutId id="2147483852" r:id="rId61"/>
    <p:sldLayoutId id="2147483853" r:id="rId62"/>
    <p:sldLayoutId id="2147483854" r:id="rId63"/>
    <p:sldLayoutId id="2147483855" r:id="rId64"/>
    <p:sldLayoutId id="2147483856" r:id="rId65"/>
    <p:sldLayoutId id="2147483857" r:id="rId66"/>
    <p:sldLayoutId id="2147483858" r:id="rId67"/>
    <p:sldLayoutId id="2147483859" r:id="rId68"/>
    <p:sldLayoutId id="2147483860" r:id="rId69"/>
    <p:sldLayoutId id="2147483861" r:id="rId70"/>
    <p:sldLayoutId id="2147483862" r:id="rId71"/>
    <p:sldLayoutId id="2147483863" r:id="rId72"/>
    <p:sldLayoutId id="2147483864" r:id="rId73"/>
    <p:sldLayoutId id="2147483865" r:id="rId74"/>
    <p:sldLayoutId id="2147483866" r:id="rId75"/>
    <p:sldLayoutId id="2147483867" r:id="rId76"/>
    <p:sldLayoutId id="2147483868" r:id="rId77"/>
    <p:sldLayoutId id="2147483869" r:id="rId78"/>
    <p:sldLayoutId id="2147483870" r:id="rId79"/>
    <p:sldLayoutId id="2147483871" r:id="rId80"/>
    <p:sldLayoutId id="2147483872" r:id="rId81"/>
    <p:sldLayoutId id="2147483873" r:id="rId82"/>
    <p:sldLayoutId id="2147483874" r:id="rId83"/>
    <p:sldLayoutId id="2147483875" r:id="rId84"/>
    <p:sldLayoutId id="2147483876" r:id="rId85"/>
    <p:sldLayoutId id="2147483877" r:id="rId86"/>
    <p:sldLayoutId id="2147483878" r:id="rId87"/>
    <p:sldLayoutId id="2147483879" r:id="rId88"/>
    <p:sldLayoutId id="2147483880" r:id="rId89"/>
    <p:sldLayoutId id="2147483881" r:id="rId90"/>
    <p:sldLayoutId id="2147483882" r:id="rId91"/>
    <p:sldLayoutId id="2147483883" r:id="rId92"/>
    <p:sldLayoutId id="2147483884" r:id="rId93"/>
    <p:sldLayoutId id="2147483885" r:id="rId94"/>
    <p:sldLayoutId id="2147483886" r:id="rId95"/>
    <p:sldLayoutId id="2147483887" r:id="rId96"/>
    <p:sldLayoutId id="2147483888" r:id="rId97"/>
    <p:sldLayoutId id="2147483889" r:id="rId98"/>
    <p:sldLayoutId id="2147483890" r:id="rId99"/>
    <p:sldLayoutId id="2147483891" r:id="rId100"/>
    <p:sldLayoutId id="2147483892" r:id="rId101"/>
    <p:sldLayoutId id="2147483893" r:id="rId102"/>
  </p:sldLayoutIdLst>
  <p:txStyles>
    <p:title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oter Placeholder 4"/>
          <p:cNvSpPr>
            <a:spLocks noGrp="1"/>
          </p:cNvSpPr>
          <p:nvPr>
            <p:ph type="ftr" sz="quarter" idx="3"/>
          </p:nvPr>
        </p:nvSpPr>
        <p:spPr>
          <a:xfrm>
            <a:off x="744021" y="6411362"/>
            <a:ext cx="3991352" cy="205184"/>
          </a:xfrm>
          <a:prstGeom prst="rect">
            <a:avLst/>
          </a:prstGeom>
        </p:spPr>
        <p:txBody>
          <a:bodyPr vert="horz" lIns="91440" tIns="45720" rIns="91440" bIns="45720" rtlCol="0" anchor="ctr"/>
          <a:lstStyle>
            <a:lvl1pPr algn="l">
              <a:defRPr sz="1100" baseline="30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30000" noProof="0">
              <a:ln>
                <a:noFill/>
              </a:ln>
              <a:solidFill>
                <a:srgbClr val="000000"/>
              </a:solidFill>
              <a:effectLst/>
              <a:uLnTx/>
              <a:uFillTx/>
              <a:latin typeface="Calibri" panose="020F0502020204030204"/>
              <a:ea typeface="+mn-ea"/>
              <a:cs typeface="+mn-cs"/>
            </a:endParaRPr>
          </a:p>
        </p:txBody>
      </p:sp>
      <p:sp>
        <p:nvSpPr>
          <p:cNvPr id="8" name="Slide Number Placeholder 5"/>
          <p:cNvSpPr>
            <a:spLocks noGrp="1"/>
          </p:cNvSpPr>
          <p:nvPr>
            <p:ph type="sldNum" sz="quarter" idx="4"/>
          </p:nvPr>
        </p:nvSpPr>
        <p:spPr>
          <a:xfrm>
            <a:off x="331932" y="6411362"/>
            <a:ext cx="412089" cy="205184"/>
          </a:xfrm>
          <a:prstGeom prst="rect">
            <a:avLst/>
          </a:prstGeom>
        </p:spPr>
        <p:txBody>
          <a:bodyPr vert="horz" lIns="91440" tIns="45720" rIns="91440" bIns="45720" rtlCol="0" anchor="ctr"/>
          <a:lstStyle>
            <a:lvl1pPr algn="l">
              <a:defRPr sz="1400" baseline="30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400" b="0" i="0" u="none" strike="noStrike" kern="1200" cap="none" spc="0" normalizeH="0" baseline="3000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3000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93988"/>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3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137.xml"/><Relationship Id="rId5" Type="http://schemas.openxmlformats.org/officeDocument/2006/relationships/image" Target="../media/image53.wmf"/><Relationship Id="rId4" Type="http://schemas.openxmlformats.org/officeDocument/2006/relationships/image" Target="../media/image6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edx.org/course/creating-master-data-solution-sql-server-microsoft-dat226x" TargetMode="External"/><Relationship Id="rId7" Type="http://schemas.openxmlformats.org/officeDocument/2006/relationships/hyperlink" Target="http://www.sqlsaturday.com/647/Sessions/Details.aspx?sid=67436" TargetMode="External"/><Relationship Id="rId2" Type="http://schemas.openxmlformats.org/officeDocument/2006/relationships/hyperlink" Target="http://www.sqlpass.org/EventDownload.aspx?suid=9223" TargetMode="External"/><Relationship Id="rId1" Type="http://schemas.openxmlformats.org/officeDocument/2006/relationships/slideLayout" Target="../slideLayouts/slideLayout132.xml"/><Relationship Id="rId6" Type="http://schemas.openxmlformats.org/officeDocument/2006/relationships/hyperlink" Target="https://www.mattmasson.com/2012/03/getting-started-with-dqs-and-mds/" TargetMode="External"/><Relationship Id="rId5" Type="http://schemas.openxmlformats.org/officeDocument/2006/relationships/hyperlink" Target="https://www.sqlbits.com/Sessions/Event7/end_to_end_master_data_management_with_sql_server_master_data_services" TargetMode="External"/><Relationship Id="rId4" Type="http://schemas.openxmlformats.org/officeDocument/2006/relationships/hyperlink" Target="https://www.edx.org/course/data-cleansing-data-quality-services-dqs-microsoft-dat218x-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mailto:beth.Wolfset@insight.com" TargetMode="External"/><Relationship Id="rId2" Type="http://schemas.openxmlformats.org/officeDocument/2006/relationships/notesSlide" Target="../notesSlides/notesSlide15.xml"/><Relationship Id="rId1" Type="http://schemas.openxmlformats.org/officeDocument/2006/relationships/slideLayout" Target="../slideLayouts/slideLayout220.xml"/><Relationship Id="rId5" Type="http://schemas.openxmlformats.org/officeDocument/2006/relationships/image" Target="../media/image70.png"/><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98.xml"/></Relationships>
</file>

<file path=ppt/slides/_rels/slide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5.xml"/><Relationship Id="rId1" Type="http://schemas.openxmlformats.org/officeDocument/2006/relationships/slideLayout" Target="../slideLayouts/slideLayout13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37.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3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131.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639" y="2582874"/>
            <a:ext cx="4738722" cy="1094932"/>
          </a:xfrm>
          <a:prstGeom prst="rect">
            <a:avLst/>
          </a:prstGeom>
        </p:spPr>
      </p:pic>
      <p:sp>
        <p:nvSpPr>
          <p:cNvPr id="4" name="Title 3"/>
          <p:cNvSpPr txBox="1">
            <a:spLocks/>
          </p:cNvSpPr>
          <p:nvPr/>
        </p:nvSpPr>
        <p:spPr>
          <a:xfrm>
            <a:off x="90891" y="1199214"/>
            <a:ext cx="6038976" cy="4467808"/>
          </a:xfrm>
          <a:prstGeom prst="rect">
            <a:avLst/>
          </a:prstGeom>
          <a:solidFill>
            <a:srgbClr val="004BBB">
              <a:alpha val="60000"/>
            </a:srgbClr>
          </a:solidFill>
          <a:ln>
            <a:noFill/>
          </a:ln>
          <a:effectLst/>
        </p:spPr>
        <p:txBody>
          <a:bodyPr/>
          <a:lst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a:lstStyle>
          <a:p>
            <a:pPr algn="ctr"/>
            <a:r>
              <a:rPr lang="en-US" dirty="0">
                <a:solidFill>
                  <a:schemeClr val="bg1"/>
                </a:solidFill>
              </a:rPr>
              <a:t>Master Your Data </a:t>
            </a:r>
            <a:r>
              <a:rPr lang="en-US" dirty="0" smtClean="0">
                <a:solidFill>
                  <a:schemeClr val="bg1"/>
                </a:solidFill>
              </a:rPr>
              <a:t>using MDS</a:t>
            </a:r>
          </a:p>
          <a:p>
            <a:endParaRPr lang="en-US" sz="2000" dirty="0" smtClean="0">
              <a:solidFill>
                <a:schemeClr val="bg1"/>
              </a:solidFill>
            </a:endParaRPr>
          </a:p>
          <a:p>
            <a:pPr>
              <a:spcBef>
                <a:spcPts val="600"/>
              </a:spcBef>
              <a:spcAft>
                <a:spcPts val="600"/>
              </a:spcAft>
            </a:pPr>
            <a:r>
              <a:rPr lang="en-US" sz="2400" i="1" dirty="0" smtClean="0">
                <a:solidFill>
                  <a:schemeClr val="bg1"/>
                </a:solidFill>
              </a:rPr>
              <a:t>SQL Saturday Providence– Dec 9, 2017</a:t>
            </a:r>
            <a:endParaRPr lang="en-US" sz="2400" i="1" dirty="0">
              <a:solidFill>
                <a:schemeClr val="bg1"/>
              </a:solidFill>
            </a:endParaRPr>
          </a:p>
        </p:txBody>
      </p:sp>
      <p:sp>
        <p:nvSpPr>
          <p:cNvPr id="6" name="Text Placeholder 4"/>
          <p:cNvSpPr txBox="1">
            <a:spLocks/>
          </p:cNvSpPr>
          <p:nvPr/>
        </p:nvSpPr>
        <p:spPr>
          <a:xfrm>
            <a:off x="90891" y="4046916"/>
            <a:ext cx="5487829" cy="12675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chemeClr val="bg1"/>
                </a:solidFill>
              </a:rPr>
              <a:t>Beth Wolfset, </a:t>
            </a:r>
            <a:r>
              <a:rPr lang="en-US" sz="2000" dirty="0" smtClean="0">
                <a:solidFill>
                  <a:schemeClr val="bg1"/>
                </a:solidFill>
              </a:rPr>
              <a:t>Data Architect</a:t>
            </a:r>
            <a:br>
              <a:rPr lang="en-US" sz="2000" dirty="0" smtClean="0">
                <a:solidFill>
                  <a:schemeClr val="bg1"/>
                </a:solidFill>
              </a:rPr>
            </a:br>
            <a:r>
              <a:rPr lang="en-US" sz="2000" dirty="0">
                <a:solidFill>
                  <a:schemeClr val="bg1"/>
                </a:solidFill>
              </a:rPr>
              <a:t>Email:</a:t>
            </a:r>
            <a:r>
              <a:rPr lang="en-US" sz="2000" dirty="0" smtClean="0">
                <a:solidFill>
                  <a:schemeClr val="bg1">
                    <a:lumMod val="95000"/>
                  </a:schemeClr>
                </a:solidFill>
              </a:rPr>
              <a:t> </a:t>
            </a:r>
            <a:r>
              <a:rPr lang="en-US" sz="2000" b="1" u="sng" dirty="0" smtClean="0">
                <a:solidFill>
                  <a:schemeClr val="bg1">
                    <a:lumMod val="95000"/>
                  </a:schemeClr>
                </a:solidFill>
              </a:rPr>
              <a:t>beth.wolfset@insight.com</a:t>
            </a:r>
            <a:r>
              <a:rPr lang="en-US" sz="2000" dirty="0" smtClean="0">
                <a:solidFill>
                  <a:schemeClr val="bg1">
                    <a:lumMod val="95000"/>
                  </a:schemeClr>
                </a:solidFill>
              </a:rPr>
              <a:t> </a:t>
            </a:r>
          </a:p>
          <a:p>
            <a:pPr marL="0" indent="0">
              <a:buNone/>
            </a:pPr>
            <a:r>
              <a:rPr lang="en-US" sz="2000" dirty="0" smtClean="0">
                <a:solidFill>
                  <a:schemeClr val="bg1"/>
                </a:solidFill>
              </a:rPr>
              <a:t>Twitter: </a:t>
            </a:r>
            <a:r>
              <a:rPr lang="en-US" sz="2000" b="1" dirty="0">
                <a:solidFill>
                  <a:schemeClr val="bg1"/>
                </a:solidFill>
              </a:rPr>
              <a:t>@</a:t>
            </a:r>
            <a:r>
              <a:rPr lang="en-US" sz="2000" b="1" dirty="0" err="1">
                <a:solidFill>
                  <a:schemeClr val="bg1"/>
                </a:solidFill>
              </a:rPr>
              <a:t>beth_wolfset</a:t>
            </a:r>
            <a:endParaRPr lang="en-US" sz="2000" dirty="0" smtClean="0">
              <a:solidFill>
                <a:schemeClr val="bg1"/>
              </a:solidFill>
            </a:endParaRPr>
          </a:p>
        </p:txBody>
      </p:sp>
    </p:spTree>
    <p:extLst>
      <p:ext uri="{BB962C8B-B14F-4D97-AF65-F5344CB8AC3E}">
        <p14:creationId xmlns:p14="http://schemas.microsoft.com/office/powerpoint/2010/main" val="1118489836"/>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MDM Architectures</a:t>
            </a:r>
            <a:endParaRPr lang="en-US" dirty="0"/>
          </a:p>
        </p:txBody>
      </p:sp>
      <p:sp>
        <p:nvSpPr>
          <p:cNvPr id="7" name="Rectangle 6">
            <a:hlinkClick r:id="rId3" action="ppaction://hlinksldjump"/>
          </p:cNvPr>
          <p:cNvSpPr/>
          <p:nvPr/>
        </p:nvSpPr>
        <p:spPr bwMode="auto">
          <a:xfrm>
            <a:off x="8752037" y="3394223"/>
            <a:ext cx="2796453" cy="2412139"/>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34464" rIns="179285" bIns="44821" numCol="1" spcCol="0" rtlCol="0" fromWordArt="0" anchor="t" anchorCtr="0" forceAA="0" compatLnSpc="1">
            <a:prstTxWarp prst="textNoShape">
              <a:avLst/>
            </a:prstTxWarp>
            <a:noAutofit/>
          </a:bodyPr>
          <a:lstStyle/>
          <a:p>
            <a:pPr defTabSz="761622">
              <a:lnSpc>
                <a:spcPct val="90000"/>
              </a:lnSpc>
              <a:defRPr/>
            </a:pPr>
            <a:endParaRPr lang="en-US" sz="1372" kern="0" dirty="0">
              <a:ln>
                <a:solidFill>
                  <a:srgbClr val="FFFFFF">
                    <a:alpha val="0"/>
                  </a:srgbClr>
                </a:solidFill>
              </a:ln>
              <a:gradFill>
                <a:gsLst>
                  <a:gs pos="85841">
                    <a:srgbClr val="000000"/>
                  </a:gs>
                  <a:gs pos="0">
                    <a:srgbClr val="000000"/>
                  </a:gs>
                </a:gsLst>
                <a:lin ang="5400000" scaled="0"/>
              </a:gradFill>
              <a:latin typeface="Segoe UI Light"/>
            </a:endParaRPr>
          </a:p>
        </p:txBody>
      </p:sp>
      <p:sp>
        <p:nvSpPr>
          <p:cNvPr id="8" name="Rectangle 7">
            <a:hlinkClick r:id="rId3" action="ppaction://hlinksldjump"/>
          </p:cNvPr>
          <p:cNvSpPr/>
          <p:nvPr/>
        </p:nvSpPr>
        <p:spPr bwMode="auto">
          <a:xfrm>
            <a:off x="3628971" y="1965925"/>
            <a:ext cx="7911889" cy="2412139"/>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34464" rIns="179285" bIns="44821" numCol="1" spcCol="0" rtlCol="0" fromWordArt="0" anchor="t" anchorCtr="0" forceAA="0" compatLnSpc="1">
            <a:prstTxWarp prst="textNoShape">
              <a:avLst/>
            </a:prstTxWarp>
            <a:noAutofit/>
          </a:bodyPr>
          <a:lstStyle/>
          <a:p>
            <a:pPr defTabSz="761622">
              <a:lnSpc>
                <a:spcPct val="90000"/>
              </a:lnSpc>
              <a:defRPr/>
            </a:pPr>
            <a:endParaRPr lang="en-US" sz="1372" kern="0" dirty="0">
              <a:ln>
                <a:solidFill>
                  <a:srgbClr val="FFFFFF">
                    <a:alpha val="0"/>
                  </a:srgbClr>
                </a:solidFill>
              </a:ln>
              <a:gradFill>
                <a:gsLst>
                  <a:gs pos="85841">
                    <a:srgbClr val="000000"/>
                  </a:gs>
                  <a:gs pos="0">
                    <a:srgbClr val="000000"/>
                  </a:gs>
                </a:gsLst>
                <a:lin ang="5400000" scaled="0"/>
              </a:gradFill>
              <a:latin typeface="Segoe UI Light"/>
            </a:endParaRPr>
          </a:p>
        </p:txBody>
      </p:sp>
      <p:sp>
        <p:nvSpPr>
          <p:cNvPr id="9" name="Rectangle 8">
            <a:hlinkClick r:id="rId3" action="ppaction://hlinksldjump"/>
          </p:cNvPr>
          <p:cNvSpPr/>
          <p:nvPr/>
        </p:nvSpPr>
        <p:spPr bwMode="auto">
          <a:xfrm>
            <a:off x="8967673" y="2181444"/>
            <a:ext cx="2380265" cy="3374551"/>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761622">
              <a:lnSpc>
                <a:spcPct val="90000"/>
              </a:lnSpc>
              <a:defRPr/>
            </a:pPr>
            <a:r>
              <a:rPr lang="en-US" sz="1961" kern="0" dirty="0">
                <a:ln>
                  <a:solidFill>
                    <a:srgbClr val="FFFFFF">
                      <a:alpha val="0"/>
                    </a:srgbClr>
                  </a:solidFill>
                </a:ln>
                <a:gradFill>
                  <a:gsLst>
                    <a:gs pos="56637">
                      <a:srgbClr val="FFFFFF"/>
                    </a:gs>
                    <a:gs pos="11000">
                      <a:srgbClr val="FFFFFF"/>
                    </a:gs>
                  </a:gsLst>
                  <a:lin ang="5400000" scaled="0"/>
                </a:gradFill>
              </a:rPr>
              <a:t>BI &amp; </a:t>
            </a:r>
            <a:r>
              <a:rPr lang="en-US" sz="1961" kern="0" dirty="0" smtClean="0">
                <a:ln>
                  <a:solidFill>
                    <a:srgbClr val="FFFFFF">
                      <a:alpha val="0"/>
                    </a:srgbClr>
                  </a:solidFill>
                </a:ln>
                <a:gradFill>
                  <a:gsLst>
                    <a:gs pos="56637">
                      <a:srgbClr val="FFFFFF"/>
                    </a:gs>
                    <a:gs pos="11000">
                      <a:srgbClr val="FFFFFF"/>
                    </a:gs>
                  </a:gsLst>
                  <a:lin ang="5400000" scaled="0"/>
                </a:gradFill>
              </a:rPr>
              <a:t>Analytics</a:t>
            </a:r>
            <a:endParaRPr lang="en-US" sz="1961" kern="0" dirty="0">
              <a:ln>
                <a:solidFill>
                  <a:srgbClr val="FFFFFF">
                    <a:alpha val="0"/>
                  </a:srgbClr>
                </a:solidFill>
              </a:ln>
              <a:gradFill>
                <a:gsLst>
                  <a:gs pos="56637">
                    <a:srgbClr val="FFFFFF"/>
                  </a:gs>
                  <a:gs pos="11000">
                    <a:srgbClr val="FFFFFF"/>
                  </a:gs>
                </a:gsLst>
                <a:lin ang="5400000" scaled="0"/>
              </a:gradFill>
            </a:endParaRPr>
          </a:p>
        </p:txBody>
      </p:sp>
      <p:sp>
        <p:nvSpPr>
          <p:cNvPr id="10" name="TextBox 9"/>
          <p:cNvSpPr txBox="1"/>
          <p:nvPr/>
        </p:nvSpPr>
        <p:spPr>
          <a:xfrm>
            <a:off x="10182517" y="3578230"/>
            <a:ext cx="864380" cy="162932"/>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1176" dirty="0">
                <a:ln>
                  <a:solidFill>
                    <a:srgbClr val="FFFFFF">
                      <a:alpha val="0"/>
                    </a:srgbClr>
                  </a:solidFill>
                </a:ln>
                <a:gradFill>
                  <a:gsLst>
                    <a:gs pos="11504">
                      <a:srgbClr val="FFFFFF"/>
                    </a:gs>
                    <a:gs pos="49000">
                      <a:srgbClr val="FFFFFF"/>
                    </a:gs>
                  </a:gsLst>
                  <a:lin ang="5400000" scaled="1"/>
                </a:gradFill>
              </a:rPr>
              <a:t>Dashboards</a:t>
            </a:r>
          </a:p>
        </p:txBody>
      </p:sp>
      <p:sp>
        <p:nvSpPr>
          <p:cNvPr id="11" name="TextBox 10"/>
          <p:cNvSpPr txBox="1"/>
          <p:nvPr/>
        </p:nvSpPr>
        <p:spPr>
          <a:xfrm>
            <a:off x="9235116" y="3578230"/>
            <a:ext cx="729181" cy="162932"/>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1176" dirty="0">
                <a:ln>
                  <a:solidFill>
                    <a:srgbClr val="FFFFFF">
                      <a:alpha val="0"/>
                    </a:srgbClr>
                  </a:solidFill>
                </a:ln>
                <a:gradFill>
                  <a:gsLst>
                    <a:gs pos="11504">
                      <a:srgbClr val="FFFFFF"/>
                    </a:gs>
                    <a:gs pos="49000">
                      <a:srgbClr val="FFFFFF"/>
                    </a:gs>
                  </a:gsLst>
                  <a:lin ang="5400000" scaled="1"/>
                </a:gradFill>
              </a:rPr>
              <a:t>Reporting</a:t>
            </a:r>
          </a:p>
        </p:txBody>
      </p:sp>
      <p:pic>
        <p:nvPicPr>
          <p:cNvPr id="12"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10206497" y="2781762"/>
            <a:ext cx="744358" cy="692657"/>
          </a:xfrm>
          <a:prstGeom prst="rect">
            <a:avLst/>
          </a:prstGeom>
          <a:noFill/>
          <a:ln w="15875">
            <a:noFill/>
          </a:ln>
        </p:spPr>
      </p:pic>
      <p:sp>
        <p:nvSpPr>
          <p:cNvPr id="13" name="Freeform 6"/>
          <p:cNvSpPr>
            <a:spLocks noChangeAspect="1" noEditPoints="1"/>
          </p:cNvSpPr>
          <p:nvPr/>
        </p:nvSpPr>
        <p:spPr bwMode="black">
          <a:xfrm>
            <a:off x="9323252" y="2781762"/>
            <a:ext cx="554527" cy="660090"/>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
        <p:nvSpPr>
          <p:cNvPr id="15" name="Right Arrow 14"/>
          <p:cNvSpPr/>
          <p:nvPr/>
        </p:nvSpPr>
        <p:spPr bwMode="auto">
          <a:xfrm>
            <a:off x="5388338" y="3012057"/>
            <a:ext cx="430284"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6" name="Right Arrow 15"/>
          <p:cNvSpPr/>
          <p:nvPr/>
        </p:nvSpPr>
        <p:spPr bwMode="auto">
          <a:xfrm>
            <a:off x="8536897" y="3012057"/>
            <a:ext cx="430284"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grpSp>
        <p:nvGrpSpPr>
          <p:cNvPr id="17" name="Group 16"/>
          <p:cNvGrpSpPr/>
          <p:nvPr/>
        </p:nvGrpSpPr>
        <p:grpSpPr>
          <a:xfrm>
            <a:off x="3808365" y="2181444"/>
            <a:ext cx="1579482" cy="1981099"/>
            <a:chOff x="3808365" y="2181444"/>
            <a:chExt cx="1579482" cy="1981099"/>
          </a:xfrm>
        </p:grpSpPr>
        <p:sp>
          <p:nvSpPr>
            <p:cNvPr id="18" name="Rectangle 17">
              <a:hlinkClick r:id="rId3" action="ppaction://hlinksldjump"/>
            </p:cNvPr>
            <p:cNvSpPr/>
            <p:nvPr/>
          </p:nvSpPr>
          <p:spPr bwMode="auto">
            <a:xfrm>
              <a:off x="3808365" y="2181444"/>
              <a:ext cx="1579482" cy="1981099"/>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761622">
                <a:lnSpc>
                  <a:spcPct val="90000"/>
                </a:lnSpc>
                <a:defRPr/>
              </a:pPr>
              <a:r>
                <a:rPr lang="en-US" sz="1961" kern="0" dirty="0" smtClean="0">
                  <a:ln>
                    <a:solidFill>
                      <a:srgbClr val="FFFFFF">
                        <a:alpha val="0"/>
                      </a:srgbClr>
                    </a:solidFill>
                  </a:ln>
                  <a:gradFill>
                    <a:gsLst>
                      <a:gs pos="56637">
                        <a:srgbClr val="FFFFFF"/>
                      </a:gs>
                      <a:gs pos="11000">
                        <a:srgbClr val="FFFFFF"/>
                      </a:gs>
                    </a:gsLst>
                    <a:lin ang="5400000" scaled="0"/>
                  </a:gradFill>
                </a:rPr>
                <a:t>ODS</a:t>
              </a:r>
              <a:endParaRPr lang="en-US" sz="1765" kern="0" dirty="0">
                <a:ln>
                  <a:solidFill>
                    <a:srgbClr val="FFFFFF">
                      <a:alpha val="0"/>
                    </a:srgbClr>
                  </a:solidFill>
                </a:ln>
                <a:gradFill>
                  <a:gsLst>
                    <a:gs pos="56637">
                      <a:srgbClr val="FFFFFF"/>
                    </a:gs>
                    <a:gs pos="11000">
                      <a:srgbClr val="FFFFFF"/>
                    </a:gs>
                  </a:gsLst>
                  <a:lin ang="5400000" scaled="0"/>
                </a:gradFill>
              </a:endParaRPr>
            </a:p>
          </p:txBody>
        </p:sp>
        <p:sp>
          <p:nvSpPr>
            <p:cNvPr id="19" name="Freeform 18"/>
            <p:cNvSpPr/>
            <p:nvPr/>
          </p:nvSpPr>
          <p:spPr>
            <a:xfrm>
              <a:off x="4063423" y="2777907"/>
              <a:ext cx="1106695" cy="11575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76" dirty="0" smtClean="0">
                  <a:gradFill>
                    <a:gsLst>
                      <a:gs pos="0">
                        <a:srgbClr val="000000"/>
                      </a:gs>
                      <a:gs pos="100000">
                        <a:srgbClr val="000000"/>
                      </a:gs>
                    </a:gsLst>
                    <a:lin ang="5400000" scaled="1"/>
                  </a:gradFill>
                </a:rPr>
                <a:t>Hub</a:t>
              </a:r>
              <a:endParaRPr lang="en-US" sz="1176" dirty="0">
                <a:gradFill>
                  <a:gsLst>
                    <a:gs pos="0">
                      <a:srgbClr val="000000"/>
                    </a:gs>
                    <a:gs pos="100000">
                      <a:srgbClr val="000000"/>
                    </a:gs>
                  </a:gsLst>
                  <a:lin ang="5400000" scaled="1"/>
                </a:gradFill>
              </a:endParaRPr>
            </a:p>
          </p:txBody>
        </p:sp>
        <p:sp>
          <p:nvSpPr>
            <p:cNvPr id="20" name="Oval 19"/>
            <p:cNvSpPr/>
            <p:nvPr/>
          </p:nvSpPr>
          <p:spPr>
            <a:xfrm>
              <a:off x="4202949" y="2855141"/>
              <a:ext cx="846872" cy="215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22" name="Group 21"/>
          <p:cNvGrpSpPr/>
          <p:nvPr/>
        </p:nvGrpSpPr>
        <p:grpSpPr>
          <a:xfrm>
            <a:off x="5819113" y="2181444"/>
            <a:ext cx="2717293" cy="1989093"/>
            <a:chOff x="5819113" y="2181444"/>
            <a:chExt cx="2717293" cy="1989093"/>
          </a:xfrm>
        </p:grpSpPr>
        <p:sp>
          <p:nvSpPr>
            <p:cNvPr id="23" name="Rectangle 22">
              <a:hlinkClick r:id="rId3" action="ppaction://hlinksldjump"/>
            </p:cNvPr>
            <p:cNvSpPr/>
            <p:nvPr/>
          </p:nvSpPr>
          <p:spPr bwMode="auto">
            <a:xfrm>
              <a:off x="5819113" y="2181444"/>
              <a:ext cx="2717293" cy="1981099"/>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761622">
                <a:lnSpc>
                  <a:spcPct val="90000"/>
                </a:lnSpc>
                <a:defRPr/>
              </a:pPr>
              <a:r>
                <a:rPr lang="en-US" sz="1961" kern="0" dirty="0">
                  <a:ln>
                    <a:solidFill>
                      <a:srgbClr val="FFFFFF">
                        <a:alpha val="0"/>
                      </a:srgbClr>
                    </a:solidFill>
                  </a:ln>
                  <a:gradFill>
                    <a:gsLst>
                      <a:gs pos="56637">
                        <a:srgbClr val="FFFFFF"/>
                      </a:gs>
                      <a:gs pos="11000">
                        <a:srgbClr val="FFFFFF"/>
                      </a:gs>
                    </a:gsLst>
                    <a:lin ang="5400000" scaled="0"/>
                  </a:gradFill>
                </a:rPr>
                <a:t>Data </a:t>
              </a:r>
              <a:r>
                <a:rPr lang="en-US" sz="1961" kern="0" dirty="0" smtClean="0">
                  <a:ln>
                    <a:solidFill>
                      <a:srgbClr val="FFFFFF">
                        <a:alpha val="0"/>
                      </a:srgbClr>
                    </a:solidFill>
                  </a:ln>
                  <a:gradFill>
                    <a:gsLst>
                      <a:gs pos="56637">
                        <a:srgbClr val="FFFFFF"/>
                      </a:gs>
                      <a:gs pos="11000">
                        <a:srgbClr val="FFFFFF"/>
                      </a:gs>
                    </a:gsLst>
                    <a:lin ang="5400000" scaled="0"/>
                  </a:gradFill>
                </a:rPr>
                <a:t>Warehouse</a:t>
              </a:r>
              <a:endParaRPr lang="en-US" sz="1961" kern="0" dirty="0">
                <a:ln>
                  <a:solidFill>
                    <a:srgbClr val="FFFFFF">
                      <a:alpha val="0"/>
                    </a:srgbClr>
                  </a:solidFill>
                </a:ln>
                <a:gradFill>
                  <a:gsLst>
                    <a:gs pos="56637">
                      <a:srgbClr val="FFFFFF"/>
                    </a:gs>
                    <a:gs pos="11000">
                      <a:srgbClr val="FFFFFF"/>
                    </a:gs>
                  </a:gsLst>
                  <a:lin ang="5400000" scaled="0"/>
                </a:gradFill>
              </a:endParaRPr>
            </a:p>
          </p:txBody>
        </p:sp>
        <p:pic>
          <p:nvPicPr>
            <p:cNvPr id="24" name="Picture 2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12783" y="2575548"/>
              <a:ext cx="439301" cy="406354"/>
            </a:xfrm>
            <a:prstGeom prst="rect">
              <a:avLst/>
            </a:prstGeom>
            <a:solidFill>
              <a:srgbClr val="68217A"/>
            </a:solidFill>
          </p:spPr>
        </p:pic>
        <p:pic>
          <p:nvPicPr>
            <p:cNvPr id="25" name="Picture 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12783" y="3088571"/>
              <a:ext cx="439301" cy="406354"/>
            </a:xfrm>
            <a:prstGeom prst="rect">
              <a:avLst/>
            </a:prstGeom>
            <a:solidFill>
              <a:srgbClr val="68217A"/>
            </a:solidFill>
          </p:spPr>
        </p:pic>
        <p:pic>
          <p:nvPicPr>
            <p:cNvPr id="26" name="Picture 2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12783" y="3618571"/>
              <a:ext cx="439301" cy="406354"/>
            </a:xfrm>
            <a:prstGeom prst="rect">
              <a:avLst/>
            </a:prstGeom>
            <a:solidFill>
              <a:srgbClr val="68217A"/>
            </a:solidFill>
          </p:spPr>
        </p:pic>
        <p:cxnSp>
          <p:nvCxnSpPr>
            <p:cNvPr id="27" name="Straight Arrow Connector 26"/>
            <p:cNvCxnSpPr/>
            <p:nvPr/>
          </p:nvCxnSpPr>
          <p:spPr>
            <a:xfrm flipV="1">
              <a:off x="7307389" y="2744684"/>
              <a:ext cx="482699" cy="545860"/>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6" idx="1"/>
            </p:cNvCxnSpPr>
            <p:nvPr/>
          </p:nvCxnSpPr>
          <p:spPr>
            <a:xfrm>
              <a:off x="7307317" y="3284828"/>
              <a:ext cx="505466" cy="536921"/>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5" idx="1"/>
            </p:cNvCxnSpPr>
            <p:nvPr/>
          </p:nvCxnSpPr>
          <p:spPr>
            <a:xfrm>
              <a:off x="7318291" y="3290544"/>
              <a:ext cx="494493" cy="1204"/>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6107761" y="2761242"/>
              <a:ext cx="1210529" cy="112520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1" name="Oval 30"/>
            <p:cNvSpPr/>
            <p:nvPr/>
          </p:nvSpPr>
          <p:spPr>
            <a:xfrm>
              <a:off x="6216152" y="2806339"/>
              <a:ext cx="982847" cy="2236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2" name="Lightning Bolt 31"/>
            <p:cNvSpPr/>
            <p:nvPr/>
          </p:nvSpPr>
          <p:spPr bwMode="auto">
            <a:xfrm rot="7027223">
              <a:off x="5967840" y="2818136"/>
              <a:ext cx="1504407" cy="1200396"/>
            </a:xfrm>
            <a:prstGeom prst="lightningBol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761622">
                <a:lnSpc>
                  <a:spcPct val="90000"/>
                </a:lnSpc>
              </a:pPr>
              <a:endParaRPr lang="en-US" sz="1765" kern="0" dirty="0">
                <a:ln>
                  <a:solidFill>
                    <a:srgbClr val="FFFFFF">
                      <a:alpha val="0"/>
                    </a:srgbClr>
                  </a:solidFill>
                </a:ln>
                <a:gradFill>
                  <a:gsLst>
                    <a:gs pos="56637">
                      <a:srgbClr val="FFFFFF"/>
                    </a:gs>
                    <a:gs pos="11000">
                      <a:srgbClr val="FFFFFF"/>
                    </a:gs>
                  </a:gsLst>
                  <a:lin ang="5400000" scaled="0"/>
                </a:gradFill>
              </a:endParaRPr>
            </a:p>
          </p:txBody>
        </p:sp>
      </p:grpSp>
      <p:sp>
        <p:nvSpPr>
          <p:cNvPr id="42" name="Rectangle 41">
            <a:hlinkClick r:id="rId3" action="ppaction://hlinksldjump"/>
          </p:cNvPr>
          <p:cNvSpPr/>
          <p:nvPr/>
        </p:nvSpPr>
        <p:spPr bwMode="auto">
          <a:xfrm>
            <a:off x="259829" y="1965246"/>
            <a:ext cx="2677856" cy="4042717"/>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143428" rIns="0" bIns="143428" numCol="1" spcCol="0" rtlCol="0" fromWordArt="0" anchor="t" anchorCtr="0" forceAA="0" compatLnSpc="1">
            <a:prstTxWarp prst="textNoShape">
              <a:avLst/>
            </a:prstTxWarp>
            <a:noAutofit/>
          </a:bodyPr>
          <a:lstStyle/>
          <a:p>
            <a:pPr algn="ctr" defTabSz="761622">
              <a:lnSpc>
                <a:spcPct val="90000"/>
              </a:lnSpc>
              <a:defRPr/>
            </a:pPr>
            <a:r>
              <a:rPr lang="en-US" sz="1961" kern="0" dirty="0" smtClean="0">
                <a:ln>
                  <a:solidFill>
                    <a:srgbClr val="FFFFFF">
                      <a:alpha val="0"/>
                    </a:srgbClr>
                  </a:solidFill>
                </a:ln>
                <a:gradFill>
                  <a:gsLst>
                    <a:gs pos="56637">
                      <a:srgbClr val="FFFFFF"/>
                    </a:gs>
                    <a:gs pos="11000">
                      <a:srgbClr val="FFFFFF"/>
                    </a:gs>
                  </a:gsLst>
                  <a:lin ang="5400000" scaled="0"/>
                </a:gradFill>
              </a:rPr>
              <a:t>Transactional Source </a:t>
            </a:r>
            <a:r>
              <a:rPr lang="en-US" sz="1961" kern="0" dirty="0">
                <a:ln>
                  <a:solidFill>
                    <a:srgbClr val="FFFFFF">
                      <a:alpha val="0"/>
                    </a:srgbClr>
                  </a:solidFill>
                </a:ln>
                <a:gradFill>
                  <a:gsLst>
                    <a:gs pos="56637">
                      <a:srgbClr val="FFFFFF"/>
                    </a:gs>
                    <a:gs pos="11000">
                      <a:srgbClr val="FFFFFF"/>
                    </a:gs>
                  </a:gsLst>
                  <a:lin ang="5400000" scaled="0"/>
                </a:gradFill>
              </a:rPr>
              <a:t>S</a:t>
            </a:r>
            <a:r>
              <a:rPr lang="en-US" sz="1961" kern="0" dirty="0" smtClean="0">
                <a:ln>
                  <a:solidFill>
                    <a:srgbClr val="FFFFFF">
                      <a:alpha val="0"/>
                    </a:srgbClr>
                  </a:solidFill>
                </a:ln>
                <a:gradFill>
                  <a:gsLst>
                    <a:gs pos="56637">
                      <a:srgbClr val="FFFFFF"/>
                    </a:gs>
                    <a:gs pos="11000">
                      <a:srgbClr val="FFFFFF"/>
                    </a:gs>
                  </a:gsLst>
                  <a:lin ang="5400000" scaled="0"/>
                </a:gradFill>
              </a:rPr>
              <a:t>ystems</a:t>
            </a:r>
            <a:endParaRPr lang="en-US" sz="1961" kern="0" dirty="0">
              <a:ln>
                <a:solidFill>
                  <a:srgbClr val="FFFFFF">
                    <a:alpha val="0"/>
                  </a:srgbClr>
                </a:solidFill>
              </a:ln>
              <a:gradFill>
                <a:gsLst>
                  <a:gs pos="56637">
                    <a:srgbClr val="FFFFFF"/>
                  </a:gs>
                  <a:gs pos="11000">
                    <a:srgbClr val="FFFFFF"/>
                  </a:gs>
                </a:gsLst>
                <a:lin ang="5400000" scaled="0"/>
              </a:gradFill>
            </a:endParaRPr>
          </a:p>
        </p:txBody>
      </p:sp>
      <p:grpSp>
        <p:nvGrpSpPr>
          <p:cNvPr id="3" name="Group 2"/>
          <p:cNvGrpSpPr/>
          <p:nvPr/>
        </p:nvGrpSpPr>
        <p:grpSpPr>
          <a:xfrm>
            <a:off x="395295" y="2804796"/>
            <a:ext cx="672750" cy="848690"/>
            <a:chOff x="346771" y="2487228"/>
            <a:chExt cx="672750" cy="848690"/>
          </a:xfrm>
        </p:grpSpPr>
        <p:sp>
          <p:nvSpPr>
            <p:cNvPr id="43" name="Freeform 42"/>
            <p:cNvSpPr/>
            <p:nvPr/>
          </p:nvSpPr>
          <p:spPr>
            <a:xfrm>
              <a:off x="346771" y="2487228"/>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4" name="Oval 43"/>
            <p:cNvSpPr/>
            <p:nvPr/>
          </p:nvSpPr>
          <p:spPr>
            <a:xfrm>
              <a:off x="375962" y="2496546"/>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1" name="Freeform 50"/>
            <p:cNvSpPr/>
            <p:nvPr/>
          </p:nvSpPr>
          <p:spPr>
            <a:xfrm>
              <a:off x="709116" y="2487228"/>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2" name="Oval 51"/>
            <p:cNvSpPr/>
            <p:nvPr/>
          </p:nvSpPr>
          <p:spPr>
            <a:xfrm>
              <a:off x="738307" y="2496546"/>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9" name="TextBox 58"/>
            <p:cNvSpPr txBox="1"/>
            <p:nvPr/>
          </p:nvSpPr>
          <p:spPr>
            <a:xfrm>
              <a:off x="517961" y="3172986"/>
              <a:ext cx="358570" cy="162932"/>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OLTP</a:t>
              </a:r>
            </a:p>
          </p:txBody>
        </p:sp>
        <p:sp>
          <p:nvSpPr>
            <p:cNvPr id="60" name="Freeform 59"/>
            <p:cNvSpPr/>
            <p:nvPr/>
          </p:nvSpPr>
          <p:spPr>
            <a:xfrm>
              <a:off x="542044" y="2603394"/>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1" name="Oval 60"/>
            <p:cNvSpPr/>
            <p:nvPr/>
          </p:nvSpPr>
          <p:spPr>
            <a:xfrm>
              <a:off x="571235" y="261271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2" name="Group 1"/>
          <p:cNvGrpSpPr/>
          <p:nvPr/>
        </p:nvGrpSpPr>
        <p:grpSpPr>
          <a:xfrm>
            <a:off x="1291816" y="3245801"/>
            <a:ext cx="672751" cy="848690"/>
            <a:chOff x="378846" y="3510915"/>
            <a:chExt cx="672751" cy="848690"/>
          </a:xfrm>
        </p:grpSpPr>
        <p:sp>
          <p:nvSpPr>
            <p:cNvPr id="45" name="Freeform 44"/>
            <p:cNvSpPr/>
            <p:nvPr/>
          </p:nvSpPr>
          <p:spPr>
            <a:xfrm>
              <a:off x="378846" y="3510915"/>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6" name="Oval 45"/>
            <p:cNvSpPr/>
            <p:nvPr/>
          </p:nvSpPr>
          <p:spPr>
            <a:xfrm>
              <a:off x="408037" y="3520233"/>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3" name="Freeform 52"/>
            <p:cNvSpPr/>
            <p:nvPr/>
          </p:nvSpPr>
          <p:spPr>
            <a:xfrm>
              <a:off x="741192" y="3510915"/>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4" name="Oval 53"/>
            <p:cNvSpPr/>
            <p:nvPr/>
          </p:nvSpPr>
          <p:spPr>
            <a:xfrm>
              <a:off x="770382" y="3520233"/>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2" name="TextBox 61"/>
            <p:cNvSpPr txBox="1"/>
            <p:nvPr/>
          </p:nvSpPr>
          <p:spPr>
            <a:xfrm>
              <a:off x="554496" y="4196673"/>
              <a:ext cx="358570" cy="162932"/>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ERP</a:t>
              </a:r>
            </a:p>
          </p:txBody>
        </p:sp>
        <p:sp>
          <p:nvSpPr>
            <p:cNvPr id="63" name="Freeform 62"/>
            <p:cNvSpPr/>
            <p:nvPr/>
          </p:nvSpPr>
          <p:spPr>
            <a:xfrm>
              <a:off x="574120" y="3627081"/>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4" name="Oval 63"/>
            <p:cNvSpPr/>
            <p:nvPr/>
          </p:nvSpPr>
          <p:spPr>
            <a:xfrm>
              <a:off x="603310" y="363639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4" name="Group 3"/>
          <p:cNvGrpSpPr/>
          <p:nvPr/>
        </p:nvGrpSpPr>
        <p:grpSpPr>
          <a:xfrm>
            <a:off x="387985" y="3814156"/>
            <a:ext cx="672750" cy="843416"/>
            <a:chOff x="1894695" y="2491129"/>
            <a:chExt cx="672750" cy="843416"/>
          </a:xfrm>
        </p:grpSpPr>
        <p:sp>
          <p:nvSpPr>
            <p:cNvPr id="47" name="Freeform 46"/>
            <p:cNvSpPr/>
            <p:nvPr/>
          </p:nvSpPr>
          <p:spPr>
            <a:xfrm>
              <a:off x="1894695" y="2491129"/>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8" name="Oval 47"/>
            <p:cNvSpPr/>
            <p:nvPr/>
          </p:nvSpPr>
          <p:spPr>
            <a:xfrm>
              <a:off x="1923886" y="250076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5" name="Freeform 54"/>
            <p:cNvSpPr/>
            <p:nvPr/>
          </p:nvSpPr>
          <p:spPr>
            <a:xfrm>
              <a:off x="2257040" y="2491129"/>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6" name="Oval 55"/>
            <p:cNvSpPr/>
            <p:nvPr/>
          </p:nvSpPr>
          <p:spPr>
            <a:xfrm>
              <a:off x="2286231" y="250076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5" name="TextBox 64"/>
            <p:cNvSpPr txBox="1"/>
            <p:nvPr/>
          </p:nvSpPr>
          <p:spPr>
            <a:xfrm>
              <a:off x="2027580" y="3171613"/>
              <a:ext cx="358570" cy="162932"/>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CRM</a:t>
              </a:r>
            </a:p>
          </p:txBody>
        </p:sp>
        <p:sp>
          <p:nvSpPr>
            <p:cNvPr id="66" name="Freeform 65"/>
            <p:cNvSpPr/>
            <p:nvPr/>
          </p:nvSpPr>
          <p:spPr>
            <a:xfrm>
              <a:off x="2051663" y="2603394"/>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7" name="Oval 66"/>
            <p:cNvSpPr/>
            <p:nvPr/>
          </p:nvSpPr>
          <p:spPr>
            <a:xfrm>
              <a:off x="2080854" y="2613027"/>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92" name="Group 91"/>
          <p:cNvGrpSpPr/>
          <p:nvPr/>
        </p:nvGrpSpPr>
        <p:grpSpPr>
          <a:xfrm>
            <a:off x="1248800" y="4305914"/>
            <a:ext cx="1415017" cy="540383"/>
            <a:chOff x="9671733" y="94861"/>
            <a:chExt cx="1415017" cy="540383"/>
          </a:xfrm>
        </p:grpSpPr>
        <p:sp>
          <p:nvSpPr>
            <p:cNvPr id="93" name="Freeform 92"/>
            <p:cNvSpPr/>
            <p:nvPr/>
          </p:nvSpPr>
          <p:spPr>
            <a:xfrm>
              <a:off x="9671733" y="94861"/>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4" name="Oval 93"/>
            <p:cNvSpPr/>
            <p:nvPr/>
          </p:nvSpPr>
          <p:spPr>
            <a:xfrm>
              <a:off x="9700924" y="10417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5" name="Freeform 94"/>
            <p:cNvSpPr/>
            <p:nvPr/>
          </p:nvSpPr>
          <p:spPr>
            <a:xfrm>
              <a:off x="10034078" y="94861"/>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6" name="Oval 95"/>
            <p:cNvSpPr/>
            <p:nvPr/>
          </p:nvSpPr>
          <p:spPr>
            <a:xfrm>
              <a:off x="10063269" y="10417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7" name="TextBox 96"/>
            <p:cNvSpPr txBox="1"/>
            <p:nvPr/>
          </p:nvSpPr>
          <p:spPr>
            <a:xfrm>
              <a:off x="10364019" y="236645"/>
              <a:ext cx="722731" cy="162865"/>
            </a:xfrm>
            <a:prstGeom prst="rect">
              <a:avLst/>
            </a:prstGeom>
            <a:noFill/>
          </p:spPr>
          <p:txBody>
            <a:bodyPr wrap="square" lIns="0" tIns="0" rIns="0" bIns="0" rtlCol="0">
              <a:spAutoFit/>
            </a:bodyPr>
            <a:lstStyle/>
            <a:p>
              <a:pPr algn="ctr">
                <a:lnSpc>
                  <a:spcPct val="90000"/>
                </a:lnSpc>
              </a:pPr>
              <a:r>
                <a:rPr lang="en-US" sz="1176" dirty="0" smtClean="0">
                  <a:ln>
                    <a:solidFill>
                      <a:srgbClr val="FFFFFF">
                        <a:alpha val="0"/>
                      </a:srgbClr>
                    </a:solidFill>
                  </a:ln>
                  <a:gradFill>
                    <a:gsLst>
                      <a:gs pos="11504">
                        <a:srgbClr val="FFFFFF"/>
                      </a:gs>
                      <a:gs pos="49000">
                        <a:srgbClr val="FFFFFF"/>
                      </a:gs>
                    </a:gsLst>
                    <a:lin ang="5400000" scaled="1"/>
                  </a:gradFill>
                </a:rPr>
                <a:t>Historical</a:t>
              </a:r>
              <a:endParaRPr lang="en-US" sz="1176" dirty="0">
                <a:ln>
                  <a:solidFill>
                    <a:srgbClr val="FFFFFF">
                      <a:alpha val="0"/>
                    </a:srgbClr>
                  </a:solidFill>
                </a:ln>
                <a:gradFill>
                  <a:gsLst>
                    <a:gs pos="11504">
                      <a:srgbClr val="FFFFFF"/>
                    </a:gs>
                    <a:gs pos="49000">
                      <a:srgbClr val="FFFFFF"/>
                    </a:gs>
                  </a:gsLst>
                  <a:lin ang="5400000" scaled="1"/>
                </a:gradFill>
              </a:endParaRPr>
            </a:p>
          </p:txBody>
        </p:sp>
        <p:sp>
          <p:nvSpPr>
            <p:cNvPr id="98" name="Freeform 97"/>
            <p:cNvSpPr/>
            <p:nvPr/>
          </p:nvSpPr>
          <p:spPr>
            <a:xfrm>
              <a:off x="9867006" y="211027"/>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9" name="Oval 98"/>
            <p:cNvSpPr/>
            <p:nvPr/>
          </p:nvSpPr>
          <p:spPr>
            <a:xfrm>
              <a:off x="9896197" y="220345"/>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pic>
        <p:nvPicPr>
          <p:cNvPr id="100" name="Picture 99"/>
          <p:cNvPicPr>
            <a:picLocks noChangeAspect="1"/>
          </p:cNvPicPr>
          <p:nvPr/>
        </p:nvPicPr>
        <p:blipFill>
          <a:blip r:embed="rId6"/>
          <a:stretch>
            <a:fillRect/>
          </a:stretch>
        </p:blipFill>
        <p:spPr>
          <a:xfrm>
            <a:off x="9482965" y="3893040"/>
            <a:ext cx="1292411" cy="1280160"/>
          </a:xfrm>
          <a:prstGeom prst="rect">
            <a:avLst/>
          </a:prstGeom>
        </p:spPr>
      </p:pic>
      <p:sp>
        <p:nvSpPr>
          <p:cNvPr id="101" name="TextBox 100"/>
          <p:cNvSpPr txBox="1"/>
          <p:nvPr/>
        </p:nvSpPr>
        <p:spPr>
          <a:xfrm>
            <a:off x="9415448" y="5274533"/>
            <a:ext cx="1359928" cy="162865"/>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1176" dirty="0" smtClean="0">
                <a:ln>
                  <a:solidFill>
                    <a:srgbClr val="FFFFFF">
                      <a:alpha val="0"/>
                    </a:srgbClr>
                  </a:solidFill>
                </a:ln>
                <a:gradFill>
                  <a:gsLst>
                    <a:gs pos="11504">
                      <a:srgbClr val="FFFFFF"/>
                    </a:gs>
                    <a:gs pos="49000">
                      <a:srgbClr val="FFFFFF"/>
                    </a:gs>
                  </a:gsLst>
                  <a:lin ang="5400000" scaled="1"/>
                </a:gradFill>
              </a:rPr>
              <a:t>Predictive Analytics</a:t>
            </a:r>
            <a:endParaRPr lang="en-US" sz="1176" dirty="0">
              <a:ln>
                <a:solidFill>
                  <a:srgbClr val="FFFFFF">
                    <a:alpha val="0"/>
                  </a:srgbClr>
                </a:solidFill>
              </a:ln>
              <a:gradFill>
                <a:gsLst>
                  <a:gs pos="11504">
                    <a:srgbClr val="FFFFFF"/>
                  </a:gs>
                  <a:gs pos="49000">
                    <a:srgbClr val="FFFFFF"/>
                  </a:gs>
                </a:gsLst>
                <a:lin ang="5400000" scaled="1"/>
              </a:gradFill>
            </a:endParaRPr>
          </a:p>
        </p:txBody>
      </p:sp>
      <p:sp>
        <p:nvSpPr>
          <p:cNvPr id="111" name="Right Arrow 110"/>
          <p:cNvSpPr/>
          <p:nvPr/>
        </p:nvSpPr>
        <p:spPr bwMode="auto">
          <a:xfrm rot="10800000">
            <a:off x="2951937" y="3482505"/>
            <a:ext cx="925468"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4" name="Right Arrow 13"/>
          <p:cNvSpPr/>
          <p:nvPr/>
        </p:nvSpPr>
        <p:spPr bwMode="auto">
          <a:xfrm>
            <a:off x="2958561" y="3012057"/>
            <a:ext cx="925468"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pic>
        <p:nvPicPr>
          <p:cNvPr id="112" name="Picture 1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0501" y="3474419"/>
            <a:ext cx="390302" cy="390302"/>
          </a:xfrm>
          <a:prstGeom prst="rect">
            <a:avLst/>
          </a:prstGeom>
        </p:spPr>
      </p:pic>
      <p:pic>
        <p:nvPicPr>
          <p:cNvPr id="113" name="Picture 1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65797" y="3474419"/>
            <a:ext cx="390302" cy="390302"/>
          </a:xfrm>
          <a:prstGeom prst="rect">
            <a:avLst/>
          </a:prstGeom>
        </p:spPr>
      </p:pic>
      <p:graphicFrame>
        <p:nvGraphicFramePr>
          <p:cNvPr id="115" name="Table 114"/>
          <p:cNvGraphicFramePr>
            <a:graphicFrameLocks noGrp="1"/>
          </p:cNvGraphicFramePr>
          <p:nvPr>
            <p:extLst>
              <p:ext uri="{D42A27DB-BD31-4B8C-83A1-F6EECF244321}">
                <p14:modId xmlns:p14="http://schemas.microsoft.com/office/powerpoint/2010/main" val="3114730192"/>
              </p:ext>
            </p:extLst>
          </p:nvPr>
        </p:nvGraphicFramePr>
        <p:xfrm>
          <a:off x="4241233" y="5241464"/>
          <a:ext cx="3207256" cy="1188720"/>
        </p:xfrm>
        <a:graphic>
          <a:graphicData uri="http://schemas.openxmlformats.org/drawingml/2006/table">
            <a:tbl>
              <a:tblPr firstRow="1" bandRow="1">
                <a:tableStyleId>{7DF18680-E054-41AD-8BC1-D1AEF772440D}</a:tableStyleId>
              </a:tblPr>
              <a:tblGrid>
                <a:gridCol w="1455232"/>
                <a:gridCol w="1752024"/>
              </a:tblGrid>
              <a:tr h="338587">
                <a:tc>
                  <a:txBody>
                    <a:bodyPr/>
                    <a:lstStyle/>
                    <a:p>
                      <a:pPr algn="ctr"/>
                      <a:r>
                        <a:rPr lang="en-US" sz="2000" dirty="0" smtClean="0"/>
                        <a:t>Centralized</a:t>
                      </a:r>
                      <a:endParaRPr lang="en-US" sz="2000" dirty="0"/>
                    </a:p>
                  </a:txBody>
                  <a:tcPr/>
                </a:tc>
                <a:tc>
                  <a:txBody>
                    <a:bodyPr/>
                    <a:lstStyle/>
                    <a:p>
                      <a:pPr algn="ctr"/>
                      <a:r>
                        <a:rPr lang="en-US" sz="2000" dirty="0" smtClean="0"/>
                        <a:t>Distributed</a:t>
                      </a:r>
                      <a:endParaRPr lang="en-US" sz="2000" dirty="0"/>
                    </a:p>
                  </a:txBody>
                  <a:tcPr/>
                </a:tc>
              </a:tr>
              <a:tr h="370840">
                <a:tc>
                  <a:txBody>
                    <a:bodyPr/>
                    <a:lstStyle/>
                    <a:p>
                      <a:r>
                        <a:rPr lang="en-US" sz="2000" dirty="0" smtClean="0"/>
                        <a:t>Hub</a:t>
                      </a:r>
                      <a:endParaRPr lang="en-US" sz="2000" dirty="0"/>
                    </a:p>
                  </a:txBody>
                  <a:tcPr/>
                </a:tc>
                <a:tc>
                  <a:txBody>
                    <a:bodyPr/>
                    <a:lstStyle/>
                    <a:p>
                      <a:r>
                        <a:rPr lang="en-US" sz="2000" dirty="0" smtClean="0"/>
                        <a:t>Registry</a:t>
                      </a:r>
                      <a:endParaRPr lang="en-US" sz="2000" dirty="0"/>
                    </a:p>
                  </a:txBody>
                  <a:tcPr/>
                </a:tc>
              </a:tr>
              <a:tr h="370840">
                <a:tc>
                  <a:txBody>
                    <a:bodyPr/>
                    <a:lstStyle/>
                    <a:p>
                      <a:r>
                        <a:rPr lang="en-US" sz="2000" dirty="0" smtClean="0"/>
                        <a:t>Repository</a:t>
                      </a:r>
                      <a:endParaRPr lang="en-US" sz="2000" dirty="0"/>
                    </a:p>
                  </a:txBody>
                  <a:tcPr/>
                </a:tc>
                <a:tc>
                  <a:txBody>
                    <a:bodyPr/>
                    <a:lstStyle/>
                    <a:p>
                      <a:r>
                        <a:rPr lang="en-US" sz="2000" dirty="0" smtClean="0"/>
                        <a:t>Federated</a:t>
                      </a:r>
                      <a:endParaRPr lang="en-US" sz="2000" dirty="0"/>
                    </a:p>
                  </a:txBody>
                  <a:tcPr/>
                </a:tc>
              </a:tr>
            </a:tbl>
          </a:graphicData>
        </a:graphic>
      </p:graphicFrame>
    </p:spTree>
    <p:extLst>
      <p:ext uri="{BB962C8B-B14F-4D97-AF65-F5344CB8AC3E}">
        <p14:creationId xmlns:p14="http://schemas.microsoft.com/office/powerpoint/2010/main" val="2123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lstStyle/>
          <a:p>
            <a:r>
              <a:rPr lang="en-US" dirty="0" smtClean="0"/>
              <a:t>Three Ways – Mutually Exclusive</a:t>
            </a:r>
            <a:endParaRPr lang="en-US" dirty="0"/>
          </a:p>
        </p:txBody>
      </p:sp>
      <p:sp>
        <p:nvSpPr>
          <p:cNvPr id="34" name="Flowchart: Document 33"/>
          <p:cNvSpPr/>
          <p:nvPr/>
        </p:nvSpPr>
        <p:spPr>
          <a:xfrm>
            <a:off x="8347092" y="4508642"/>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Engineering Classes</a:t>
            </a:r>
          </a:p>
        </p:txBody>
      </p:sp>
      <p:sp>
        <p:nvSpPr>
          <p:cNvPr id="35" name="Flowchart: Document 34"/>
          <p:cNvSpPr/>
          <p:nvPr/>
        </p:nvSpPr>
        <p:spPr>
          <a:xfrm>
            <a:off x="9007510" y="5250742"/>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Math Classes</a:t>
            </a:r>
          </a:p>
        </p:txBody>
      </p:sp>
      <p:sp>
        <p:nvSpPr>
          <p:cNvPr id="36" name="Flowchart: Document 35"/>
          <p:cNvSpPr/>
          <p:nvPr/>
        </p:nvSpPr>
        <p:spPr>
          <a:xfrm>
            <a:off x="7980054" y="5927405"/>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Philosophy Classes</a:t>
            </a:r>
          </a:p>
        </p:txBody>
      </p:sp>
      <p:pic>
        <p:nvPicPr>
          <p:cNvPr id="38" name="Picture 6" descr="C:\Users\BWolfset\AppData\Local\Microsoft\Windows\Temporary Internet Files\Content.IE5\HLA8ZE5C\a9-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250" y="5606009"/>
            <a:ext cx="6731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C:\Users\BWolfset\AppData\Local\Microsoft\Windows\Temporary Internet Files\Content.IE5\RL2JG2CQ\3452703868_7a35db116a[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1809" y="4625120"/>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p:cNvCxnSpPr>
            <a:stCxn id="36" idx="1"/>
          </p:cNvCxnSpPr>
          <p:nvPr/>
        </p:nvCxnSpPr>
        <p:spPr>
          <a:xfrm flipH="1" flipV="1">
            <a:off x="6316780" y="6047510"/>
            <a:ext cx="1663274" cy="186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1"/>
          </p:cNvCxnSpPr>
          <p:nvPr/>
        </p:nvCxnSpPr>
        <p:spPr>
          <a:xfrm flipH="1">
            <a:off x="7345480" y="4814966"/>
            <a:ext cx="1001612" cy="87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1"/>
          </p:cNvCxnSpPr>
          <p:nvPr/>
        </p:nvCxnSpPr>
        <p:spPr>
          <a:xfrm flipH="1" flipV="1">
            <a:off x="6435630" y="5250742"/>
            <a:ext cx="2571880" cy="306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Flowchart: Document 43"/>
          <p:cNvSpPr/>
          <p:nvPr/>
        </p:nvSpPr>
        <p:spPr>
          <a:xfrm>
            <a:off x="3575313" y="5372282"/>
            <a:ext cx="914400" cy="612648"/>
          </a:xfrm>
          <a:prstGeom prst="flowChartDocument">
            <a:avLst/>
          </a:prstGeom>
          <a:gradFill>
            <a:gsLst>
              <a:gs pos="0">
                <a:srgbClr val="D4AF37"/>
              </a:gs>
              <a:gs pos="50000">
                <a:srgbClr val="D4AF37"/>
              </a:gs>
              <a:gs pos="100000">
                <a:srgbClr val="D4AF37"/>
              </a:gs>
            </a:gsLst>
          </a:gradFill>
          <a:ln>
            <a:solidFill>
              <a:srgbClr val="D4AF37">
                <a:alpha val="99000"/>
              </a:srgbClr>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200" dirty="0"/>
              <a:t>Master Class List</a:t>
            </a:r>
          </a:p>
        </p:txBody>
      </p:sp>
      <p:cxnSp>
        <p:nvCxnSpPr>
          <p:cNvPr id="45" name="Straight Arrow Connector 44"/>
          <p:cNvCxnSpPr>
            <a:stCxn id="44" idx="3"/>
          </p:cNvCxnSpPr>
          <p:nvPr/>
        </p:nvCxnSpPr>
        <p:spPr>
          <a:xfrm flipV="1">
            <a:off x="4489713" y="5225036"/>
            <a:ext cx="1530089" cy="4535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6" name="Picture 2" descr="C:\Program Files (x86)\Microsoft Office\MEDIA\CAGCAT10\j0195384.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14" y="4948237"/>
            <a:ext cx="997793" cy="902422"/>
          </a:xfrm>
          <a:prstGeom prst="rect">
            <a:avLst/>
          </a:prstGeom>
          <a:noFill/>
          <a:extLst>
            <a:ext uri="{909E8E84-426E-40DD-AFC4-6F175D3DCCD1}">
              <a14:hiddenFill xmlns:a14="http://schemas.microsoft.com/office/drawing/2010/main">
                <a:solidFill>
                  <a:srgbClr val="FFFFFF"/>
                </a:solidFill>
              </a14:hiddenFill>
            </a:ext>
          </a:extLst>
        </p:spPr>
      </p:pic>
      <p:sp>
        <p:nvSpPr>
          <p:cNvPr id="47" name="Ways To Master"/>
          <p:cNvSpPr txBox="1">
            <a:spLocks/>
          </p:cNvSpPr>
          <p:nvPr/>
        </p:nvSpPr>
        <p:spPr>
          <a:xfrm>
            <a:off x="1975113" y="1688599"/>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sp>
        <p:nvSpPr>
          <p:cNvPr id="58" name="Right Arrow 57"/>
          <p:cNvSpPr/>
          <p:nvPr/>
        </p:nvSpPr>
        <p:spPr>
          <a:xfrm flipH="1">
            <a:off x="5011787" y="2176803"/>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Using MDS"/>
          <p:cNvSpPr txBox="1">
            <a:spLocks/>
          </p:cNvSpPr>
          <p:nvPr/>
        </p:nvSpPr>
        <p:spPr>
          <a:xfrm>
            <a:off x="7418765" y="1641510"/>
            <a:ext cx="3758316"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Mutually Exclusive Using MDS</a:t>
            </a:r>
            <a:endParaRPr lang="en-US" b="1" dirty="0"/>
          </a:p>
          <a:p>
            <a:pPr marL="457200" indent="-457200">
              <a:buFont typeface="+mj-lt"/>
              <a:buAutoNum type="arabicPeriod"/>
            </a:pPr>
            <a:r>
              <a:rPr lang="en-US" sz="2000" dirty="0" smtClean="0">
                <a:solidFill>
                  <a:schemeClr val="accent3"/>
                </a:solidFill>
              </a:rPr>
              <a:t>Gather list</a:t>
            </a:r>
            <a:endParaRPr lang="en-US" sz="2000" dirty="0">
              <a:solidFill>
                <a:schemeClr val="accent3"/>
              </a:solidFill>
            </a:endParaRPr>
          </a:p>
          <a:p>
            <a:pPr marL="457200" indent="-457200">
              <a:buFont typeface="+mj-lt"/>
              <a:buAutoNum type="arabicPeriod"/>
            </a:pPr>
            <a:r>
              <a:rPr lang="en-US" sz="2000" dirty="0" smtClean="0">
                <a:solidFill>
                  <a:schemeClr val="accent3"/>
                </a:solidFill>
              </a:rPr>
              <a:t>Upload to MDS</a:t>
            </a:r>
            <a:endParaRPr lang="en-US" sz="2000" dirty="0">
              <a:solidFill>
                <a:schemeClr val="accent3"/>
              </a:solidFill>
            </a:endParaRPr>
          </a:p>
          <a:p>
            <a:pPr marL="457200" indent="-457200">
              <a:buFont typeface="+mj-lt"/>
              <a:buAutoNum type="arabicPeriod"/>
            </a:pPr>
            <a:r>
              <a:rPr lang="en-US" sz="2000" dirty="0" smtClean="0">
                <a:solidFill>
                  <a:schemeClr val="accent3"/>
                </a:solidFill>
              </a:rPr>
              <a:t>Repeat</a:t>
            </a:r>
            <a:endParaRPr lang="en-US" sz="2000" dirty="0">
              <a:solidFill>
                <a:schemeClr val="accent3"/>
              </a:solidFill>
            </a:endParaRPr>
          </a:p>
        </p:txBody>
      </p:sp>
    </p:spTree>
    <p:extLst>
      <p:ext uri="{BB962C8B-B14F-4D97-AF65-F5344CB8AC3E}">
        <p14:creationId xmlns:p14="http://schemas.microsoft.com/office/powerpoint/2010/main" val="362663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44" grpId="0" animBg="1"/>
      <p:bldP spid="58"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lstStyle/>
          <a:p>
            <a:r>
              <a:rPr lang="en-US" dirty="0"/>
              <a:t>Three Ways – </a:t>
            </a:r>
            <a:r>
              <a:rPr lang="en-US" dirty="0" smtClean="0"/>
              <a:t>Vertically Fragmented</a:t>
            </a:r>
            <a:endParaRPr lang="en-US" dirty="0"/>
          </a:p>
        </p:txBody>
      </p:sp>
      <p:sp>
        <p:nvSpPr>
          <p:cNvPr id="47" name="Ways To Master"/>
          <p:cNvSpPr txBox="1">
            <a:spLocks/>
          </p:cNvSpPr>
          <p:nvPr/>
        </p:nvSpPr>
        <p:spPr>
          <a:xfrm>
            <a:off x="1975113" y="1688599"/>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grpSp>
        <p:nvGrpSpPr>
          <p:cNvPr id="48" name="Vertically Fragmented"/>
          <p:cNvGrpSpPr/>
          <p:nvPr/>
        </p:nvGrpSpPr>
        <p:grpSpPr>
          <a:xfrm>
            <a:off x="5040362" y="1554434"/>
            <a:ext cx="4859550" cy="2215527"/>
            <a:chOff x="3516362" y="1554433"/>
            <a:chExt cx="4859550" cy="2215527"/>
          </a:xfrm>
        </p:grpSpPr>
        <p:grpSp>
          <p:nvGrpSpPr>
            <p:cNvPr id="49" name="Vertically Fragmented"/>
            <p:cNvGrpSpPr/>
            <p:nvPr/>
          </p:nvGrpSpPr>
          <p:grpSpPr>
            <a:xfrm>
              <a:off x="5136937" y="1554433"/>
              <a:ext cx="3238975" cy="2215527"/>
              <a:chOff x="5136937" y="1554433"/>
              <a:chExt cx="3238975" cy="2215527"/>
            </a:xfrm>
          </p:grpSpPr>
          <p:sp>
            <p:nvSpPr>
              <p:cNvPr id="51" name="Flowchart: Document 50"/>
              <p:cNvSpPr>
                <a:spLocks noChangeAspect="1"/>
              </p:cNvSpPr>
              <p:nvPr/>
            </p:nvSpPr>
            <p:spPr>
              <a:xfrm>
                <a:off x="6111449" y="3004150"/>
                <a:ext cx="1142999" cy="765810"/>
              </a:xfrm>
              <a:prstGeom prst="flowChartDocument">
                <a:avLst/>
              </a:prstGeom>
              <a:gradFill>
                <a:gsLst>
                  <a:gs pos="50000">
                    <a:srgbClr val="D4AF37"/>
                  </a:gs>
                  <a:gs pos="100000">
                    <a:srgbClr val="D4AF37"/>
                  </a:gs>
                </a:gsLst>
              </a:gradFill>
              <a:ln>
                <a:solidFill>
                  <a:srgbClr val="D4AF37"/>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200" dirty="0"/>
                  <a:t>Master Plan List</a:t>
                </a:r>
              </a:p>
            </p:txBody>
          </p:sp>
          <p:sp>
            <p:nvSpPr>
              <p:cNvPr id="52" name="Flowchart: Document 51"/>
              <p:cNvSpPr/>
              <p:nvPr/>
            </p:nvSpPr>
            <p:spPr>
              <a:xfrm>
                <a:off x="5136937" y="1555957"/>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err="1" smtClean="0"/>
                  <a:t>tCustomer</a:t>
                </a:r>
                <a:endParaRPr lang="en-US" sz="1200" dirty="0"/>
              </a:p>
            </p:txBody>
          </p:sp>
          <p:sp>
            <p:nvSpPr>
              <p:cNvPr id="53" name="Flowchart: Document 52"/>
              <p:cNvSpPr/>
              <p:nvPr/>
            </p:nvSpPr>
            <p:spPr>
              <a:xfrm>
                <a:off x="6335612" y="1555957"/>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t>Customer </a:t>
                </a:r>
                <a:r>
                  <a:rPr lang="en-US" sz="1200" dirty="0" err="1" smtClean="0"/>
                  <a:t>Config</a:t>
                </a:r>
                <a:endParaRPr lang="en-US" sz="1200" dirty="0"/>
              </a:p>
            </p:txBody>
          </p:sp>
          <p:sp>
            <p:nvSpPr>
              <p:cNvPr id="54" name="Flowchart: Document 53"/>
              <p:cNvSpPr/>
              <p:nvPr/>
            </p:nvSpPr>
            <p:spPr>
              <a:xfrm>
                <a:off x="7461512" y="1554433"/>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Sales </a:t>
                </a:r>
                <a:r>
                  <a:rPr lang="en-US" sz="1200" dirty="0" smtClean="0"/>
                  <a:t>Customer </a:t>
                </a:r>
                <a:r>
                  <a:rPr lang="en-US" sz="1200" dirty="0"/>
                  <a:t>Data </a:t>
                </a:r>
              </a:p>
            </p:txBody>
          </p:sp>
          <p:cxnSp>
            <p:nvCxnSpPr>
              <p:cNvPr id="55" name="Straight Arrow Connector 54"/>
              <p:cNvCxnSpPr/>
              <p:nvPr/>
            </p:nvCxnSpPr>
            <p:spPr>
              <a:xfrm flipH="1">
                <a:off x="6606749" y="2168606"/>
                <a:ext cx="4335" cy="835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7058025" y="2168606"/>
                <a:ext cx="661640" cy="835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91201" y="2044781"/>
                <a:ext cx="539412" cy="959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0" name="Right Arrow 49"/>
            <p:cNvSpPr/>
            <p:nvPr/>
          </p:nvSpPr>
          <p:spPr>
            <a:xfrm flipH="1">
              <a:off x="3516362" y="2614953"/>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Using MDS"/>
          <p:cNvSpPr txBox="1">
            <a:spLocks/>
          </p:cNvSpPr>
          <p:nvPr/>
        </p:nvSpPr>
        <p:spPr>
          <a:xfrm>
            <a:off x="1975112" y="4025941"/>
            <a:ext cx="431868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Vertically Fragmented Using MDS</a:t>
            </a:r>
            <a:endParaRPr lang="en-US" b="1" dirty="0"/>
          </a:p>
          <a:p>
            <a:pPr marL="457200" indent="-457200">
              <a:buFont typeface="+mj-lt"/>
              <a:buAutoNum type="arabicPeriod"/>
            </a:pPr>
            <a:r>
              <a:rPr lang="en-US" sz="2000" dirty="0" smtClean="0">
                <a:solidFill>
                  <a:schemeClr val="accent3"/>
                </a:solidFill>
              </a:rPr>
              <a:t>Determine attributes needed</a:t>
            </a:r>
          </a:p>
          <a:p>
            <a:pPr marL="457200" indent="-457200">
              <a:buFont typeface="+mj-lt"/>
              <a:buAutoNum type="arabicPeriod"/>
            </a:pPr>
            <a:r>
              <a:rPr lang="en-US" sz="2000" dirty="0" smtClean="0">
                <a:solidFill>
                  <a:schemeClr val="accent3"/>
                </a:solidFill>
              </a:rPr>
              <a:t>Pre-join sets</a:t>
            </a:r>
            <a:endParaRPr lang="en-US" sz="2000" dirty="0">
              <a:solidFill>
                <a:schemeClr val="accent3"/>
              </a:solidFill>
            </a:endParaRPr>
          </a:p>
          <a:p>
            <a:pPr marL="457200" indent="-457200">
              <a:buFont typeface="+mj-lt"/>
              <a:buAutoNum type="arabicPeriod"/>
            </a:pPr>
            <a:r>
              <a:rPr lang="en-US" sz="2000" dirty="0" smtClean="0">
                <a:solidFill>
                  <a:schemeClr val="accent3"/>
                </a:solidFill>
              </a:rPr>
              <a:t>Upload to MDS</a:t>
            </a:r>
            <a:endParaRPr lang="en-US" sz="2000" dirty="0">
              <a:solidFill>
                <a:schemeClr val="accent3"/>
              </a:solidFill>
            </a:endParaRPr>
          </a:p>
        </p:txBody>
      </p:sp>
    </p:spTree>
    <p:extLst>
      <p:ext uri="{BB962C8B-B14F-4D97-AF65-F5344CB8AC3E}">
        <p14:creationId xmlns:p14="http://schemas.microsoft.com/office/powerpoint/2010/main" val="344883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lstStyle/>
          <a:p>
            <a:r>
              <a:rPr lang="en-US" dirty="0"/>
              <a:t>Three Ways – </a:t>
            </a:r>
            <a:r>
              <a:rPr lang="en-US" dirty="0" smtClean="0"/>
              <a:t>Match and Merge</a:t>
            </a:r>
            <a:endParaRPr lang="en-US" dirty="0"/>
          </a:p>
          <a:p>
            <a:endParaRPr lang="en-US" dirty="0"/>
          </a:p>
        </p:txBody>
      </p:sp>
      <p:grpSp>
        <p:nvGrpSpPr>
          <p:cNvPr id="13" name="Single View"/>
          <p:cNvGrpSpPr/>
          <p:nvPr/>
        </p:nvGrpSpPr>
        <p:grpSpPr>
          <a:xfrm>
            <a:off x="4032512" y="3393676"/>
            <a:ext cx="4295666" cy="2575808"/>
            <a:chOff x="2508512" y="3393676"/>
            <a:chExt cx="4295666" cy="2575808"/>
          </a:xfrm>
        </p:grpSpPr>
        <p:sp>
          <p:nvSpPr>
            <p:cNvPr id="14" name="Flowchart: Document 13"/>
            <p:cNvSpPr/>
            <p:nvPr/>
          </p:nvSpPr>
          <p:spPr>
            <a:xfrm>
              <a:off x="3321310" y="4397834"/>
              <a:ext cx="1917983" cy="1490543"/>
            </a:xfrm>
            <a:prstGeom prst="flowChartDocument">
              <a:avLst/>
            </a:prstGeom>
            <a:solidFill>
              <a:srgbClr val="D4AF37"/>
            </a:solidFill>
            <a:ln>
              <a:solidFill>
                <a:srgbClr val="D4AF37"/>
              </a:solidFill>
            </a:ln>
          </p:spPr>
          <p:style>
            <a:lnRef idx="1">
              <a:schemeClr val="accent6"/>
            </a:lnRef>
            <a:fillRef idx="3">
              <a:schemeClr val="accent6"/>
            </a:fillRef>
            <a:effectRef idx="2">
              <a:schemeClr val="accent6"/>
            </a:effectRef>
            <a:fontRef idx="minor">
              <a:schemeClr val="lt1"/>
            </a:fontRef>
          </p:style>
          <p:txBody>
            <a:bodyPr wrap="square" lIns="91440" tIns="91440" rIns="91440" bIns="0" rtlCol="0" anchor="ctr">
              <a:spAutoFit/>
            </a:bodyPr>
            <a:lstStyle/>
            <a:p>
              <a:r>
                <a:rPr lang="en-US" sz="1200" dirty="0"/>
                <a:t>Name: </a:t>
              </a:r>
              <a:r>
                <a:rPr lang="en-US" sz="1200" dirty="0" smtClean="0"/>
                <a:t>Prof. Severus Snape</a:t>
              </a:r>
              <a:endParaRPr lang="en-US" sz="1200" dirty="0"/>
            </a:p>
            <a:p>
              <a:r>
                <a:rPr lang="en-US" sz="1200" dirty="0" smtClean="0"/>
                <a:t>SSN: 123-45-6789</a:t>
              </a:r>
              <a:endParaRPr lang="en-US" sz="1200" dirty="0"/>
            </a:p>
            <a:p>
              <a:r>
                <a:rPr lang="en-US" sz="1200" dirty="0" err="1" smtClean="0"/>
                <a:t>Emp</a:t>
              </a:r>
              <a:r>
                <a:rPr lang="en-US" sz="1200" dirty="0" smtClean="0"/>
                <a:t> </a:t>
              </a:r>
              <a:r>
                <a:rPr lang="en-US" sz="1200" dirty="0"/>
                <a:t>Id: 456</a:t>
              </a:r>
            </a:p>
            <a:p>
              <a:r>
                <a:rPr lang="en-US" sz="1200" dirty="0"/>
                <a:t>Address: </a:t>
              </a:r>
              <a:r>
                <a:rPr lang="en-US" sz="1200" dirty="0" smtClean="0"/>
                <a:t>9 Galen </a:t>
              </a:r>
              <a:r>
                <a:rPr lang="en-US" sz="1200" dirty="0"/>
                <a:t>St</a:t>
              </a:r>
            </a:p>
            <a:p>
              <a:r>
                <a:rPr lang="en-US" sz="1200" dirty="0"/>
                <a:t>Phone: </a:t>
              </a:r>
              <a:r>
                <a:rPr lang="en-US" sz="1200" dirty="0" smtClean="0"/>
                <a:t>617-555-1212</a:t>
              </a:r>
              <a:endParaRPr lang="en-US" sz="1200" dirty="0"/>
            </a:p>
            <a:p>
              <a:r>
                <a:rPr lang="en-US" sz="1200" dirty="0" smtClean="0"/>
                <a:t>Degree: Engineering</a:t>
              </a:r>
              <a:endParaRPr lang="en-US" dirty="0"/>
            </a:p>
          </p:txBody>
        </p:sp>
        <p:cxnSp>
          <p:nvCxnSpPr>
            <p:cNvPr id="15" name="Straight Arrow Connector 14"/>
            <p:cNvCxnSpPr>
              <a:stCxn id="21" idx="3"/>
              <a:endCxn id="14" idx="1"/>
            </p:cNvCxnSpPr>
            <p:nvPr/>
          </p:nvCxnSpPr>
          <p:spPr>
            <a:xfrm flipV="1">
              <a:off x="2508512" y="5143106"/>
              <a:ext cx="812798" cy="8263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5444128" y="4994466"/>
              <a:ext cx="1207725" cy="8603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19942" y="3393676"/>
              <a:ext cx="1984236" cy="10041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8" name="Disparate sources"/>
          <p:cNvGrpSpPr/>
          <p:nvPr/>
        </p:nvGrpSpPr>
        <p:grpSpPr>
          <a:xfrm>
            <a:off x="2203712" y="2945723"/>
            <a:ext cx="7995811" cy="3589983"/>
            <a:chOff x="679712" y="2945723"/>
            <a:chExt cx="7995811" cy="3589983"/>
          </a:xfrm>
        </p:grpSpPr>
        <p:sp>
          <p:nvSpPr>
            <p:cNvPr id="19" name="Flowchart: Document 18"/>
            <p:cNvSpPr/>
            <p:nvPr/>
          </p:nvSpPr>
          <p:spPr>
            <a:xfrm>
              <a:off x="6846723" y="5503791"/>
              <a:ext cx="1828800" cy="1031915"/>
            </a:xfrm>
            <a:prstGeom prst="flowChartDocument">
              <a:avLst/>
            </a:prstGeom>
          </p:spPr>
          <p:style>
            <a:lnRef idx="1">
              <a:schemeClr val="accent1"/>
            </a:lnRef>
            <a:fillRef idx="3">
              <a:schemeClr val="accent1"/>
            </a:fillRef>
            <a:effectRef idx="2">
              <a:schemeClr val="accent1"/>
            </a:effectRef>
            <a:fontRef idx="minor">
              <a:schemeClr val="lt1"/>
            </a:fontRef>
          </p:style>
          <p:txBody>
            <a:bodyPr lIns="91440" tIns="91440" rIns="91440" bIns="0" rtlCol="0" anchor="ctr">
              <a:spAutoFit/>
            </a:bodyPr>
            <a:lstStyle/>
            <a:p>
              <a:r>
                <a:rPr lang="en-US" sz="1200" dirty="0"/>
                <a:t>Name: </a:t>
              </a:r>
              <a:r>
                <a:rPr lang="en-US" sz="1200" dirty="0" smtClean="0"/>
                <a:t>Severus Snape</a:t>
              </a:r>
            </a:p>
            <a:p>
              <a:r>
                <a:rPr lang="en-US" sz="1200" dirty="0" smtClean="0"/>
                <a:t>SSN: 123-45-6789</a:t>
              </a:r>
              <a:endParaRPr lang="en-US" sz="1200" dirty="0"/>
            </a:p>
            <a:p>
              <a:r>
                <a:rPr lang="en-US" sz="1200" dirty="0"/>
                <a:t>Address: </a:t>
              </a:r>
              <a:r>
                <a:rPr lang="en-US" sz="1200" dirty="0" smtClean="0"/>
                <a:t>9 Galen </a:t>
              </a:r>
              <a:r>
                <a:rPr lang="en-US" sz="1200" dirty="0"/>
                <a:t>St</a:t>
              </a:r>
            </a:p>
            <a:p>
              <a:r>
                <a:rPr lang="en-US" sz="1200" dirty="0"/>
                <a:t>Phone: </a:t>
              </a:r>
              <a:r>
                <a:rPr lang="en-US" sz="1200" dirty="0" smtClean="0"/>
                <a:t>617-555-1212</a:t>
              </a:r>
              <a:endParaRPr lang="en-US" dirty="0"/>
            </a:p>
          </p:txBody>
        </p:sp>
        <p:sp>
          <p:nvSpPr>
            <p:cNvPr id="20" name="Flowchart: Document 19"/>
            <p:cNvSpPr/>
            <p:nvPr/>
          </p:nvSpPr>
          <p:spPr>
            <a:xfrm>
              <a:off x="6792812" y="2945723"/>
              <a:ext cx="1828800" cy="859929"/>
            </a:xfrm>
            <a:prstGeom prst="flowChartDocument">
              <a:avLst/>
            </a:prstGeom>
          </p:spPr>
          <p:style>
            <a:lnRef idx="1">
              <a:schemeClr val="accent1"/>
            </a:lnRef>
            <a:fillRef idx="3">
              <a:schemeClr val="accent1"/>
            </a:fillRef>
            <a:effectRef idx="2">
              <a:schemeClr val="accent1"/>
            </a:effectRef>
            <a:fontRef idx="minor">
              <a:schemeClr val="lt1"/>
            </a:fontRef>
          </p:style>
          <p:txBody>
            <a:bodyPr tIns="91440" rtlCol="0" anchor="ctr">
              <a:spAutoFit/>
            </a:bodyPr>
            <a:lstStyle/>
            <a:p>
              <a:r>
                <a:rPr lang="en-US" sz="1200" dirty="0"/>
                <a:t>Name: </a:t>
              </a:r>
              <a:r>
                <a:rPr lang="en-US" sz="1200" dirty="0" smtClean="0"/>
                <a:t>S. Snape</a:t>
              </a:r>
              <a:endParaRPr lang="en-US" sz="1200" dirty="0"/>
            </a:p>
            <a:p>
              <a:r>
                <a:rPr lang="en-US" sz="1200" dirty="0" smtClean="0"/>
                <a:t>SSN: 123-45-6789</a:t>
              </a:r>
              <a:endParaRPr lang="en-US" sz="1200" dirty="0"/>
            </a:p>
            <a:p>
              <a:r>
                <a:rPr lang="en-US" sz="1200" dirty="0" smtClean="0"/>
                <a:t>Degree: Engineering</a:t>
              </a:r>
              <a:endParaRPr lang="en-US" dirty="0"/>
            </a:p>
          </p:txBody>
        </p:sp>
        <p:sp>
          <p:nvSpPr>
            <p:cNvPr id="21" name="Flowchart: Document 20"/>
            <p:cNvSpPr/>
            <p:nvPr/>
          </p:nvSpPr>
          <p:spPr>
            <a:xfrm>
              <a:off x="679712" y="5539519"/>
              <a:ext cx="1828800" cy="859929"/>
            </a:xfrm>
            <a:prstGeom prst="flowChartDocument">
              <a:avLst/>
            </a:prstGeom>
          </p:spPr>
          <p:style>
            <a:lnRef idx="1">
              <a:schemeClr val="accent1"/>
            </a:lnRef>
            <a:fillRef idx="3">
              <a:schemeClr val="accent1"/>
            </a:fillRef>
            <a:effectRef idx="2">
              <a:schemeClr val="accent1"/>
            </a:effectRef>
            <a:fontRef idx="minor">
              <a:schemeClr val="lt1"/>
            </a:fontRef>
          </p:style>
          <p:txBody>
            <a:bodyPr tIns="91440" rtlCol="0" anchor="ctr">
              <a:spAutoFit/>
            </a:bodyPr>
            <a:lstStyle/>
            <a:p>
              <a:r>
                <a:rPr lang="en-US" sz="1200" dirty="0"/>
                <a:t>Name: </a:t>
              </a:r>
              <a:r>
                <a:rPr lang="en-US" sz="1200" dirty="0" smtClean="0"/>
                <a:t>Prof. Snape</a:t>
              </a:r>
              <a:endParaRPr lang="en-US" sz="1200" dirty="0"/>
            </a:p>
            <a:p>
              <a:r>
                <a:rPr lang="en-US" sz="1200" dirty="0" err="1" smtClean="0"/>
                <a:t>Emp</a:t>
              </a:r>
              <a:r>
                <a:rPr lang="en-US" sz="1200" dirty="0" smtClean="0"/>
                <a:t> </a:t>
              </a:r>
              <a:r>
                <a:rPr lang="en-US" sz="1200" dirty="0"/>
                <a:t>Id: 456</a:t>
              </a:r>
            </a:p>
            <a:p>
              <a:r>
                <a:rPr lang="en-US" sz="1200" dirty="0"/>
                <a:t>Phone: </a:t>
              </a:r>
              <a:r>
                <a:rPr lang="en-US" sz="1200" dirty="0" smtClean="0"/>
                <a:t>617-555-1212</a:t>
              </a:r>
              <a:endParaRPr lang="en-US" dirty="0"/>
            </a:p>
          </p:txBody>
        </p:sp>
      </p:grpSp>
      <p:grpSp>
        <p:nvGrpSpPr>
          <p:cNvPr id="22" name="Group 1"/>
          <p:cNvGrpSpPr/>
          <p:nvPr/>
        </p:nvGrpSpPr>
        <p:grpSpPr>
          <a:xfrm>
            <a:off x="5197050" y="4619626"/>
            <a:ext cx="4855263" cy="1629335"/>
            <a:chOff x="3673049" y="4619625"/>
            <a:chExt cx="4855263" cy="1629335"/>
          </a:xfrm>
        </p:grpSpPr>
        <p:sp>
          <p:nvSpPr>
            <p:cNvPr id="23" name="Oval 22"/>
            <p:cNvSpPr/>
            <p:nvPr/>
          </p:nvSpPr>
          <p:spPr>
            <a:xfrm>
              <a:off x="6682949" y="5558762"/>
              <a:ext cx="1845363" cy="69019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673049" y="5000625"/>
              <a:ext cx="1845363" cy="44882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673049" y="4619625"/>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
          <p:cNvGrpSpPr/>
          <p:nvPr/>
        </p:nvGrpSpPr>
        <p:grpSpPr>
          <a:xfrm>
            <a:off x="2222762" y="4800600"/>
            <a:ext cx="3920864" cy="1259370"/>
            <a:chOff x="698762" y="4800600"/>
            <a:chExt cx="3920864" cy="1259370"/>
          </a:xfrm>
        </p:grpSpPr>
        <p:sp>
          <p:nvSpPr>
            <p:cNvPr id="27" name="Oval 26"/>
            <p:cNvSpPr/>
            <p:nvPr/>
          </p:nvSpPr>
          <p:spPr>
            <a:xfrm>
              <a:off x="698762" y="5764695"/>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96874" y="4800600"/>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3"/>
          <p:cNvGrpSpPr/>
          <p:nvPr/>
        </p:nvGrpSpPr>
        <p:grpSpPr>
          <a:xfrm>
            <a:off x="5204088" y="3004150"/>
            <a:ext cx="4772025" cy="2639412"/>
            <a:chOff x="3680087" y="3004150"/>
            <a:chExt cx="4772025" cy="2639412"/>
          </a:xfrm>
        </p:grpSpPr>
        <p:sp>
          <p:nvSpPr>
            <p:cNvPr id="30" name="Oval 29"/>
            <p:cNvSpPr/>
            <p:nvPr/>
          </p:nvSpPr>
          <p:spPr>
            <a:xfrm>
              <a:off x="6606749" y="3004150"/>
              <a:ext cx="1845363" cy="69019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708662" y="4448357"/>
              <a:ext cx="1845363" cy="2712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680087" y="5372282"/>
              <a:ext cx="1845363" cy="2712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Ways To Master"/>
          <p:cNvSpPr txBox="1">
            <a:spLocks/>
          </p:cNvSpPr>
          <p:nvPr/>
        </p:nvSpPr>
        <p:spPr>
          <a:xfrm>
            <a:off x="1975113" y="1688599"/>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sp>
        <p:nvSpPr>
          <p:cNvPr id="59" name="Right Arrow 58"/>
          <p:cNvSpPr/>
          <p:nvPr/>
        </p:nvSpPr>
        <p:spPr>
          <a:xfrm flipH="1">
            <a:off x="5049887" y="3072153"/>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3" name="Using MDS"/>
          <p:cNvSpPr txBox="1">
            <a:spLocks/>
          </p:cNvSpPr>
          <p:nvPr/>
        </p:nvSpPr>
        <p:spPr>
          <a:xfrm>
            <a:off x="6763293" y="1534380"/>
            <a:ext cx="4318683" cy="1162777"/>
          </a:xfrm>
          <a:prstGeom prst="rect">
            <a:avLst/>
          </a:prstGeom>
        </p:spPr>
        <p:txBody>
          <a:bodyPr vert="horz" lIns="91440" tIns="137160" rIns="91440" bIns="45720" rtlCol="0">
            <a:normAutofit/>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Match and Merge Using MDS</a:t>
            </a:r>
            <a:endParaRPr lang="en-US" b="1" dirty="0"/>
          </a:p>
          <a:p>
            <a:pPr marL="457200" indent="-457200">
              <a:buFont typeface="+mj-lt"/>
              <a:buAutoNum type="arabicPeriod"/>
            </a:pPr>
            <a:r>
              <a:rPr lang="en-US" sz="2000" dirty="0" smtClean="0">
                <a:solidFill>
                  <a:schemeClr val="accent3"/>
                </a:solidFill>
              </a:rPr>
              <a:t>Does not work</a:t>
            </a:r>
            <a:endParaRPr lang="en-US" sz="2000" dirty="0">
              <a:solidFill>
                <a:schemeClr val="accent3"/>
              </a:solidFill>
            </a:endParaRPr>
          </a:p>
        </p:txBody>
      </p:sp>
    </p:spTree>
    <p:extLst>
      <p:ext uri="{BB962C8B-B14F-4D97-AF65-F5344CB8AC3E}">
        <p14:creationId xmlns:p14="http://schemas.microsoft.com/office/powerpoint/2010/main" val="408312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animBg="1"/>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6"/>
          <p:cNvSpPr>
            <a:spLocks noGrp="1"/>
          </p:cNvSpPr>
          <p:nvPr>
            <p:ph type="body" sz="quarter" idx="10"/>
          </p:nvPr>
        </p:nvSpPr>
        <p:spPr>
          <a:xfrm>
            <a:off x="907526" y="227929"/>
            <a:ext cx="10376948" cy="732192"/>
          </a:xfrm>
        </p:spPr>
        <p:txBody>
          <a:bodyPr/>
          <a:lstStyle/>
          <a:p>
            <a:r>
              <a:rPr lang="en-US" dirty="0" smtClean="0"/>
              <a:t>Types of Dimensions</a:t>
            </a:r>
            <a:endParaRPr lang="en-US" dirty="0">
              <a:solidFill>
                <a:srgbClr val="FFCC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548587653"/>
              </p:ext>
            </p:extLst>
          </p:nvPr>
        </p:nvGraphicFramePr>
        <p:xfrm>
          <a:off x="650673" y="1280953"/>
          <a:ext cx="10759872" cy="4490720"/>
        </p:xfrm>
        <a:graphic>
          <a:graphicData uri="http://schemas.openxmlformats.org/drawingml/2006/table">
            <a:tbl>
              <a:tblPr firstRow="1" bandRow="1">
                <a:tableStyleId>{5C22544A-7EE6-4342-B048-85BDC9FD1C3A}</a:tableStyleId>
              </a:tblPr>
              <a:tblGrid>
                <a:gridCol w="2689968"/>
                <a:gridCol w="861708"/>
                <a:gridCol w="5564221"/>
                <a:gridCol w="1643975"/>
              </a:tblGrid>
              <a:tr h="0">
                <a:tc>
                  <a:txBody>
                    <a:bodyPr/>
                    <a:lstStyle/>
                    <a:p>
                      <a:pPr algn="ctr"/>
                      <a:r>
                        <a:rPr lang="en-US" dirty="0" smtClean="0"/>
                        <a:t>Class</a:t>
                      </a:r>
                      <a:endParaRPr lang="en-US" dirty="0"/>
                    </a:p>
                  </a:txBody>
                  <a:tcPr/>
                </a:tc>
                <a:tc>
                  <a:txBody>
                    <a:bodyPr/>
                    <a:lstStyle/>
                    <a:p>
                      <a:pPr algn="ctr"/>
                      <a:r>
                        <a:rPr lang="en-US" dirty="0" smtClean="0"/>
                        <a:t>Type</a:t>
                      </a:r>
                      <a:endParaRPr lang="en-US" dirty="0"/>
                    </a:p>
                  </a:txBody>
                  <a:tcPr/>
                </a:tc>
                <a:tc>
                  <a:txBody>
                    <a:bodyPr/>
                    <a:lstStyle/>
                    <a:p>
                      <a:pPr algn="ctr"/>
                      <a:r>
                        <a:rPr lang="en-US" dirty="0" smtClean="0"/>
                        <a:t>Description</a:t>
                      </a:r>
                      <a:endParaRPr lang="en-US" dirty="0"/>
                    </a:p>
                  </a:txBody>
                  <a:tcPr/>
                </a:tc>
                <a:tc>
                  <a:txBody>
                    <a:bodyPr/>
                    <a:lstStyle/>
                    <a:p>
                      <a:pPr algn="ctr"/>
                      <a:r>
                        <a:rPr lang="en-US" dirty="0" smtClean="0"/>
                        <a:t>History</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1</a:t>
                      </a:r>
                      <a:endParaRPr lang="en-US" dirty="0"/>
                    </a:p>
                  </a:txBody>
                  <a:tcPr/>
                </a:tc>
                <a:tc>
                  <a:txBody>
                    <a:bodyPr/>
                    <a:lstStyle/>
                    <a:p>
                      <a:r>
                        <a:rPr lang="en-US" dirty="0" smtClean="0"/>
                        <a:t>Overwrite. New record replaces</a:t>
                      </a:r>
                      <a:r>
                        <a:rPr lang="en-US" baseline="0" dirty="0" smtClean="0"/>
                        <a:t> existing record</a:t>
                      </a:r>
                      <a:endParaRPr lang="en-US" dirty="0"/>
                    </a:p>
                  </a:txBody>
                  <a:tcPr/>
                </a:tc>
                <a:tc>
                  <a:txBody>
                    <a:bodyPr/>
                    <a:lstStyle/>
                    <a:p>
                      <a:r>
                        <a:rPr lang="en-US" dirty="0" smtClean="0"/>
                        <a:t>No</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2</a:t>
                      </a:r>
                      <a:endParaRPr lang="en-US" dirty="0"/>
                    </a:p>
                  </a:txBody>
                  <a:tcPr/>
                </a:tc>
                <a:tc>
                  <a:txBody>
                    <a:bodyPr/>
                    <a:lstStyle/>
                    <a:p>
                      <a:r>
                        <a:rPr lang="en-US" dirty="0" smtClean="0"/>
                        <a:t>New record is added.  Records must have start and end dates.</a:t>
                      </a:r>
                      <a:endParaRPr lang="en-US" dirty="0"/>
                    </a:p>
                  </a:txBody>
                  <a:tcPr/>
                </a:tc>
                <a:tc>
                  <a:txBody>
                    <a:bodyPr/>
                    <a:lstStyle/>
                    <a:p>
                      <a:r>
                        <a:rPr lang="en-US" dirty="0" smtClean="0"/>
                        <a:t>Yes</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3</a:t>
                      </a:r>
                      <a:endParaRPr lang="en-US" dirty="0"/>
                    </a:p>
                  </a:txBody>
                  <a:tcPr/>
                </a:tc>
                <a:tc>
                  <a:txBody>
                    <a:bodyPr/>
                    <a:lstStyle/>
                    <a:p>
                      <a:r>
                        <a:rPr lang="en-US" dirty="0" smtClean="0"/>
                        <a:t>Record</a:t>
                      </a:r>
                      <a:r>
                        <a:rPr lang="en-US" baseline="0" dirty="0" smtClean="0"/>
                        <a:t> is modified with additional attribute. Records effective dated.</a:t>
                      </a:r>
                      <a:endParaRPr lang="en-US" dirty="0"/>
                    </a:p>
                  </a:txBody>
                  <a:tcPr/>
                </a:tc>
                <a:tc>
                  <a:txBody>
                    <a:bodyPr/>
                    <a:lstStyle/>
                    <a:p>
                      <a:r>
                        <a:rPr lang="en-US" dirty="0" smtClean="0"/>
                        <a:t>No</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4</a:t>
                      </a:r>
                      <a:endParaRPr lang="en-US" dirty="0"/>
                    </a:p>
                  </a:txBody>
                  <a:tcPr/>
                </a:tc>
                <a:tc>
                  <a:txBody>
                    <a:bodyPr/>
                    <a:lstStyle/>
                    <a:p>
                      <a:r>
                        <a:rPr lang="en-US" dirty="0" smtClean="0"/>
                        <a:t>Stored in two tables,</a:t>
                      </a:r>
                      <a:r>
                        <a:rPr lang="en-US" baseline="0" dirty="0" smtClean="0"/>
                        <a:t>  current and </a:t>
                      </a:r>
                      <a:r>
                        <a:rPr lang="en-US" dirty="0" smtClean="0"/>
                        <a:t> history table.  Supported by</a:t>
                      </a:r>
                      <a:r>
                        <a:rPr lang="en-US" baseline="0" dirty="0" smtClean="0"/>
                        <a:t> temporal tables.</a:t>
                      </a:r>
                      <a:endParaRPr lang="en-US" dirty="0"/>
                    </a:p>
                  </a:txBody>
                  <a:tcPr/>
                </a:tc>
                <a:tc>
                  <a:txBody>
                    <a:bodyPr/>
                    <a:lstStyle/>
                    <a:p>
                      <a:r>
                        <a:rPr lang="en-US" dirty="0" smtClean="0"/>
                        <a:t>Yes</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6</a:t>
                      </a:r>
                      <a:endParaRPr lang="en-US" dirty="0"/>
                    </a:p>
                  </a:txBody>
                  <a:tcPr/>
                </a:tc>
                <a:tc>
                  <a:txBody>
                    <a:bodyPr/>
                    <a:lstStyle/>
                    <a:p>
                      <a:r>
                        <a:rPr lang="en-US" dirty="0" smtClean="0"/>
                        <a:t>Hybrid</a:t>
                      </a:r>
                      <a:endParaRPr lang="en-US" dirty="0"/>
                    </a:p>
                  </a:txBody>
                  <a:tcPr/>
                </a:tc>
                <a:tc>
                  <a:txBody>
                    <a:bodyPr/>
                    <a:lstStyle/>
                    <a:p>
                      <a:r>
                        <a:rPr lang="en-US" dirty="0" smtClean="0"/>
                        <a:t>Yes</a:t>
                      </a:r>
                      <a:endParaRPr lang="en-US" dirty="0"/>
                    </a:p>
                  </a:txBody>
                  <a:tcPr/>
                </a:tc>
              </a:tr>
              <a:tr h="370840">
                <a:tc>
                  <a:txBody>
                    <a:bodyPr/>
                    <a:lstStyle/>
                    <a:p>
                      <a:r>
                        <a:rPr lang="en-US" dirty="0" smtClean="0"/>
                        <a:t>Rapidly Changing (RCD)</a:t>
                      </a:r>
                      <a:endParaRPr lang="en-US" dirty="0"/>
                    </a:p>
                  </a:txBody>
                  <a:tcPr/>
                </a:tc>
                <a:tc>
                  <a:txBody>
                    <a:bodyPr/>
                    <a:lstStyle/>
                    <a:p>
                      <a:endParaRPr lang="en-US" dirty="0"/>
                    </a:p>
                  </a:txBody>
                  <a:tcPr/>
                </a:tc>
                <a:tc>
                  <a:txBody>
                    <a:bodyPr/>
                    <a:lstStyle/>
                    <a:p>
                      <a:r>
                        <a:rPr lang="en-US" dirty="0" smtClean="0"/>
                        <a:t>Data</a:t>
                      </a:r>
                      <a:r>
                        <a:rPr lang="en-US" baseline="0" dirty="0" smtClean="0"/>
                        <a:t> arriving regularly and frequent updates</a:t>
                      </a:r>
                    </a:p>
                    <a:p>
                      <a:r>
                        <a:rPr lang="en-US" baseline="0" dirty="0" smtClean="0"/>
                        <a:t>May be mastered and/or handled as late arriving</a:t>
                      </a:r>
                    </a:p>
                    <a:p>
                      <a:r>
                        <a:rPr lang="en-US" baseline="0" dirty="0" smtClean="0"/>
                        <a:t>Frequently, the star schema revolves around these dimensions</a:t>
                      </a:r>
                    </a:p>
                    <a:p>
                      <a:r>
                        <a:rPr lang="en-US" baseline="0" dirty="0" smtClean="0"/>
                        <a:t>Ex. Customer, Distribution Channel</a:t>
                      </a:r>
                      <a:r>
                        <a:rPr lang="en-US" baseline="0" smtClean="0"/>
                        <a:t>, Product</a:t>
                      </a:r>
                      <a:endParaRPr lang="en-US" baseline="0" dirty="0" smtClean="0"/>
                    </a:p>
                  </a:txBody>
                  <a:tcPr/>
                </a:tc>
                <a:tc>
                  <a:txBody>
                    <a:bodyPr/>
                    <a:lstStyle/>
                    <a:p>
                      <a:r>
                        <a:rPr lang="en-US" dirty="0" smtClean="0"/>
                        <a:t>Yes</a:t>
                      </a:r>
                      <a:endParaRPr lang="en-US" dirty="0"/>
                    </a:p>
                  </a:txBody>
                  <a:tcPr/>
                </a:tc>
              </a:tr>
            </a:tbl>
          </a:graphicData>
        </a:graphic>
      </p:graphicFrame>
    </p:spTree>
    <p:extLst>
      <p:ext uri="{BB962C8B-B14F-4D97-AF65-F5344CB8AC3E}">
        <p14:creationId xmlns:p14="http://schemas.microsoft.com/office/powerpoint/2010/main" val="195604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571500" indent="-571500" algn="l">
              <a:buFont typeface="Arial" panose="020B0604020202020204" pitchFamily="34" charset="0"/>
              <a:buChar char="•"/>
            </a:pPr>
            <a:r>
              <a:rPr lang="en-US" dirty="0" smtClean="0"/>
              <a:t>Pick a driving system</a:t>
            </a:r>
          </a:p>
          <a:p>
            <a:pPr marL="571500" indent="-571500" algn="l">
              <a:buFont typeface="Arial" panose="020B0604020202020204" pitchFamily="34" charset="0"/>
              <a:buChar char="•"/>
            </a:pPr>
            <a:endParaRPr lang="en-US" dirty="0" smtClean="0"/>
          </a:p>
          <a:p>
            <a:pPr marL="571500" indent="-571500" algn="l">
              <a:buFont typeface="Arial" panose="020B0604020202020204" pitchFamily="34" charset="0"/>
              <a:buChar char="•"/>
            </a:pPr>
            <a:r>
              <a:rPr lang="en-US" dirty="0" smtClean="0"/>
              <a:t>Determine a third party source</a:t>
            </a:r>
          </a:p>
          <a:p>
            <a:pPr marL="571500" indent="-571500" algn="l">
              <a:buFont typeface="Arial" panose="020B0604020202020204" pitchFamily="34" charset="0"/>
              <a:buChar char="•"/>
            </a:pPr>
            <a:endParaRPr lang="en-US" dirty="0" smtClean="0"/>
          </a:p>
          <a:p>
            <a:pPr marL="571500" indent="-571500" algn="l">
              <a:buFont typeface="Arial" panose="020B0604020202020204" pitchFamily="34" charset="0"/>
              <a:buChar char="•"/>
            </a:pPr>
            <a:r>
              <a:rPr lang="en-US" dirty="0" smtClean="0"/>
              <a:t>Assign Confidence levels</a:t>
            </a:r>
            <a:endParaRPr lang="en-US" dirty="0"/>
          </a:p>
        </p:txBody>
      </p:sp>
      <p:sp>
        <p:nvSpPr>
          <p:cNvPr id="10" name="Text Placeholder 6"/>
          <p:cNvSpPr>
            <a:spLocks noGrp="1"/>
          </p:cNvSpPr>
          <p:nvPr>
            <p:ph type="body" sz="quarter" idx="10"/>
          </p:nvPr>
        </p:nvSpPr>
        <p:spPr>
          <a:xfrm>
            <a:off x="907526" y="227929"/>
            <a:ext cx="10376948" cy="732192"/>
          </a:xfrm>
        </p:spPr>
        <p:txBody>
          <a:bodyPr/>
          <a:lstStyle/>
          <a:p>
            <a:r>
              <a:rPr lang="en-US" dirty="0" smtClean="0"/>
              <a:t>Driving to the </a:t>
            </a:r>
            <a:r>
              <a:rPr lang="en-US" dirty="0" smtClean="0">
                <a:solidFill>
                  <a:srgbClr val="FFCC00"/>
                </a:solidFill>
              </a:rPr>
              <a:t>Golden Copy</a:t>
            </a:r>
            <a:endParaRPr lang="en-US" dirty="0">
              <a:solidFill>
                <a:srgbClr val="FFCC00"/>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64306" y="3754350"/>
            <a:ext cx="2402378" cy="1795550"/>
          </a:xfrm>
          <a:prstGeom prst="rect">
            <a:avLst/>
          </a:prstGeom>
        </p:spPr>
      </p:pic>
    </p:spTree>
    <p:extLst>
      <p:ext uri="{BB962C8B-B14F-4D97-AF65-F5344CB8AC3E}">
        <p14:creationId xmlns:p14="http://schemas.microsoft.com/office/powerpoint/2010/main" val="40881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194815512"/>
              </p:ext>
            </p:extLst>
          </p:nvPr>
        </p:nvGraphicFramePr>
        <p:xfrm>
          <a:off x="493057" y="1542471"/>
          <a:ext cx="11233504" cy="3907500"/>
        </p:xfrm>
        <a:graphic>
          <a:graphicData uri="http://schemas.openxmlformats.org/drawingml/2006/table">
            <a:tbl>
              <a:tblPr>
                <a:tableStyleId>{5C22544A-7EE6-4342-B048-85BDC9FD1C3A}</a:tableStyleId>
              </a:tblPr>
              <a:tblGrid>
                <a:gridCol w="1705550"/>
                <a:gridCol w="1034648"/>
                <a:gridCol w="691024"/>
                <a:gridCol w="882499"/>
                <a:gridCol w="2137719"/>
                <a:gridCol w="926757"/>
                <a:gridCol w="1099751"/>
                <a:gridCol w="963827"/>
                <a:gridCol w="963827"/>
                <a:gridCol w="827902"/>
              </a:tblGrid>
              <a:tr h="603409">
                <a:tc>
                  <a:txBody>
                    <a:bodyPr/>
                    <a:lstStyle/>
                    <a:p>
                      <a:pPr algn="l" fontAlgn="b"/>
                      <a:r>
                        <a:rPr lang="en-US" sz="1800" b="1" u="none" strike="noStrike" dirty="0">
                          <a:solidFill>
                            <a:schemeClr val="tx1"/>
                          </a:solidFill>
                          <a:effectLst/>
                        </a:rPr>
                        <a:t>Entity</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smtClean="0">
                          <a:solidFill>
                            <a:schemeClr val="tx1"/>
                          </a:solidFill>
                          <a:effectLst/>
                        </a:rPr>
                        <a:t>Systems Used</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smtClean="0">
                          <a:solidFill>
                            <a:schemeClr val="tx1"/>
                          </a:solidFill>
                          <a:effectLst/>
                        </a:rPr>
                        <a:t>Type</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smtClean="0">
                          <a:solidFill>
                            <a:schemeClr val="tx1"/>
                          </a:solidFill>
                          <a:effectLst/>
                        </a:rPr>
                        <a:t>Driver</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
                      </a:r>
                      <a:br>
                        <a:rPr lang="en-US" sz="1800" b="1" u="none" strike="noStrike" dirty="0">
                          <a:solidFill>
                            <a:schemeClr val="tx1"/>
                          </a:solidFill>
                          <a:effectLst/>
                        </a:rPr>
                      </a:br>
                      <a:r>
                        <a:rPr lang="en-US" sz="1800" b="1" u="none" strike="noStrike" dirty="0">
                          <a:solidFill>
                            <a:schemeClr val="tx1"/>
                          </a:solidFill>
                          <a:effectLst/>
                        </a:rPr>
                        <a:t>Approach</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Data Model</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Metadata Quality</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Mastered</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Governed</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Priority</a:t>
                      </a:r>
                      <a:endParaRPr lang="en-US" sz="1800" b="1" i="0" u="none" strike="noStrike" dirty="0">
                        <a:solidFill>
                          <a:schemeClr val="tx1"/>
                        </a:solidFill>
                        <a:effectLst/>
                        <a:latin typeface="Calibri" panose="020F0502020204030204" pitchFamily="34" charset="0"/>
                      </a:endParaRPr>
                    </a:p>
                  </a:txBody>
                  <a:tcPr marL="7620" marR="7620" marT="7620" marB="0" anchor="b"/>
                </a:tc>
              </a:tr>
              <a:tr h="603409">
                <a:tc>
                  <a:txBody>
                    <a:bodyPr/>
                    <a:lstStyle/>
                    <a:p>
                      <a:pPr algn="l" fontAlgn="b"/>
                      <a:r>
                        <a:rPr lang="en-US" sz="1800" u="none" strike="noStrike" dirty="0" smtClean="0">
                          <a:effectLst/>
                        </a:rPr>
                        <a:t>Gender</a:t>
                      </a:r>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marL="0" algn="l" defTabSz="914400" rtl="0" eaLnBrk="1" fontAlgn="b" latinLnBrk="0" hangingPunct="1"/>
                      <a:endParaRPr lang="en-US" sz="1800" u="none" strike="noStrike" kern="1200" dirty="0">
                        <a:solidFill>
                          <a:schemeClr val="dk1"/>
                        </a:solidFill>
                        <a:effectLst/>
                        <a:latin typeface="+mn-lt"/>
                        <a:ea typeface="+mn-ea"/>
                        <a:cs typeface="+mn-cs"/>
                      </a:endParaRPr>
                    </a:p>
                  </a:txBody>
                  <a:tcPr marL="7620" marR="7620" marT="7620" marB="0"/>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US" sz="1800" u="none" strike="noStrike" dirty="0" smtClean="0">
                          <a:effectLst/>
                        </a:rPr>
                        <a:t>Manual</a:t>
                      </a:r>
                    </a:p>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tc>
              </a:tr>
              <a:tr h="306346">
                <a:tc>
                  <a:txBody>
                    <a:bodyPr/>
                    <a:lstStyle/>
                    <a:p>
                      <a:pPr algn="l" fontAlgn="b"/>
                      <a:r>
                        <a:rPr lang="en-US" sz="1800" b="0" i="0" u="none" strike="noStrike" dirty="0" smtClean="0">
                          <a:solidFill>
                            <a:schemeClr val="dk1"/>
                          </a:solidFill>
                          <a:effectLst/>
                          <a:latin typeface="+mn-lt"/>
                        </a:rPr>
                        <a:t>US</a:t>
                      </a:r>
                      <a:r>
                        <a:rPr lang="en-US" sz="1800" b="0" i="0" u="none" strike="noStrike" baseline="0" dirty="0" smtClean="0">
                          <a:solidFill>
                            <a:schemeClr val="dk1"/>
                          </a:solidFill>
                          <a:effectLst/>
                          <a:latin typeface="+mn-lt"/>
                        </a:rPr>
                        <a:t> States</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b="0" i="0" u="none" strike="noStrike" dirty="0" smtClean="0">
                          <a:solidFill>
                            <a:schemeClr val="dk1"/>
                          </a:solidFill>
                          <a:effectLst/>
                          <a:latin typeface="+mn-lt"/>
                        </a:rPr>
                        <a:t>Manual</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algn="l" fontAlgn="b"/>
                      <a:r>
                        <a:rPr lang="en-US" sz="1800" u="none" strike="noStrike" dirty="0" smtClean="0">
                          <a:effectLst/>
                        </a:rPr>
                        <a:t>Language</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endParaRPr lang="en-US" sz="1800" dirty="0"/>
                    </a:p>
                  </a:txBody>
                  <a:tcPr marL="7620" marR="7620" marT="7620" marB="0" anchor="b"/>
                </a:tc>
                <a:tc>
                  <a:txBody>
                    <a:bodyPr/>
                    <a:lstStyle/>
                    <a:p>
                      <a:pPr marL="0" algn="l" defTabSz="914400" rtl="0" eaLnBrk="1" fontAlgn="b" latinLnBrk="0" hangingPunct="1"/>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b="0" i="0" u="none" strike="noStrike" dirty="0" smtClean="0">
                          <a:solidFill>
                            <a:schemeClr val="dk1"/>
                          </a:solidFill>
                          <a:effectLst/>
                          <a:latin typeface="+mn-lt"/>
                        </a:rPr>
                        <a:t>Vertically</a:t>
                      </a:r>
                      <a:r>
                        <a:rPr lang="en-US" sz="1800" b="0" i="0" u="none" strike="noStrike" baseline="0" dirty="0" smtClean="0">
                          <a:solidFill>
                            <a:schemeClr val="dk1"/>
                          </a:solidFill>
                          <a:effectLst/>
                          <a:latin typeface="+mn-lt"/>
                        </a:rPr>
                        <a:t> Fragmented</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Chanel Partners</a:t>
                      </a: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marL="0" algn="l" defTabSz="914400" rtl="0" eaLnBrk="1" fontAlgn="b" latinLnBrk="0" hangingPunct="1"/>
                      <a:r>
                        <a:rPr lang="en-US" sz="1800" b="0" i="0" u="none" strike="noStrike" kern="1200" dirty="0" smtClean="0">
                          <a:solidFill>
                            <a:schemeClr val="dk1"/>
                          </a:solidFill>
                          <a:effectLst/>
                          <a:latin typeface="+mn-lt"/>
                          <a:ea typeface="+mn-ea"/>
                          <a:cs typeface="+mn-cs"/>
                        </a:rPr>
                        <a:t>Internal</a:t>
                      </a:r>
                    </a:p>
                  </a:txBody>
                  <a:tcPr marL="7620" marR="7620" marT="7620" marB="0" anchor="b"/>
                </a:tc>
                <a:tc>
                  <a:txBody>
                    <a:bodyPr/>
                    <a:lstStyle/>
                    <a:p>
                      <a:pPr algn="l" fontAlgn="b"/>
                      <a:r>
                        <a:rPr lang="en-US" sz="1800" b="0" i="0" u="none" strike="noStrike" dirty="0" smtClean="0">
                          <a:solidFill>
                            <a:schemeClr val="dk1"/>
                          </a:solidFill>
                          <a:effectLst/>
                          <a:latin typeface="+mn-lt"/>
                        </a:rPr>
                        <a:t>Vertically</a:t>
                      </a:r>
                      <a:r>
                        <a:rPr lang="en-US" sz="1800" b="0" i="0" u="none" strike="noStrike" baseline="0" dirty="0" smtClean="0">
                          <a:solidFill>
                            <a:schemeClr val="dk1"/>
                          </a:solidFill>
                          <a:effectLst/>
                          <a:latin typeface="+mn-lt"/>
                        </a:rPr>
                        <a:t> Fragmented</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Professors</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Internal</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r>
                        <a:rPr lang="en-US" sz="1800" u="none" strike="noStrike" dirty="0" smtClean="0">
                          <a:effectLst/>
                        </a:rPr>
                        <a:t>Vertically Fragmented</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Providers</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endParaRPr lang="en-US" sz="1800" dirty="0"/>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NPI</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r>
                        <a:rPr lang="en-US" sz="1800" u="none" strike="noStrike" dirty="0" smtClean="0">
                          <a:effectLst/>
                        </a:rPr>
                        <a:t>Vertically Fragmented</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Timezone</a:t>
                      </a:r>
                      <a:r>
                        <a:rPr lang="en-US" sz="1800" u="none" strike="noStrike" kern="1200" dirty="0" smtClean="0">
                          <a:solidFill>
                            <a:schemeClr val="dk1"/>
                          </a:solidFill>
                          <a:effectLst/>
                          <a:latin typeface="+mn-lt"/>
                          <a:ea typeface="+mn-ea"/>
                          <a:cs typeface="+mn-cs"/>
                        </a:rPr>
                        <a:t> Offsets</a:t>
                      </a: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External</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r>
                        <a:rPr lang="en-US" sz="1800" u="none" strike="noStrike" dirty="0">
                          <a:effectLst/>
                        </a:rPr>
                        <a:t>Manual</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algn="l" fontAlgn="b"/>
                      <a:r>
                        <a:rPr lang="en-US" sz="1800" u="none" strike="noStrike" dirty="0" smtClean="0">
                          <a:effectLst/>
                        </a:rPr>
                        <a:t>Customer</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RCD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800" b="0" i="0" u="none" strike="noStrike" dirty="0" smtClean="0">
                          <a:solidFill>
                            <a:schemeClr val="dk1"/>
                          </a:solidFill>
                          <a:effectLst/>
                          <a:latin typeface="+mn-lt"/>
                        </a:rPr>
                        <a:t>Mutually Exclusive</a:t>
                      </a:r>
                      <a:r>
                        <a:rPr lang="en-US" sz="1800" b="0" i="0" u="none" strike="noStrike" baseline="0" dirty="0" smtClean="0">
                          <a:solidFill>
                            <a:schemeClr val="dk1"/>
                          </a:solidFill>
                          <a:effectLst/>
                          <a:latin typeface="+mn-lt"/>
                        </a:rPr>
                        <a:t> or</a:t>
                      </a:r>
                      <a:endParaRPr lang="en-US" sz="1800" b="0" i="0" u="none" strike="noStrike" dirty="0" smtClean="0">
                        <a:solidFill>
                          <a:schemeClr val="dk1"/>
                        </a:solidFill>
                        <a:effectLst/>
                        <a:latin typeface="+mn-lt"/>
                      </a:endParaRPr>
                    </a:p>
                    <a:p>
                      <a:pPr algn="l" fontAlgn="b"/>
                      <a:r>
                        <a:rPr lang="en-US" sz="1800" b="0" i="0" u="none" strike="noStrike" dirty="0" smtClean="0">
                          <a:solidFill>
                            <a:schemeClr val="dk1"/>
                          </a:solidFill>
                          <a:effectLst/>
                          <a:latin typeface="+mn-lt"/>
                        </a:rPr>
                        <a:t>Match/Merge</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algn="l" fontAlgn="b"/>
                      <a:r>
                        <a:rPr lang="en-US" sz="1800" u="none" strike="noStrike" dirty="0" smtClean="0">
                          <a:effectLst/>
                        </a:rPr>
                        <a:t>Customer Status</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algn="l" defTabSz="914400" rtl="0" eaLnBrk="1" fontAlgn="b" latinLnBrk="0" hangingPunct="1"/>
                      <a:r>
                        <a:rPr lang="en-US" sz="1800" b="0" i="0" u="none" strike="noStrike" kern="1200" dirty="0" smtClean="0">
                          <a:solidFill>
                            <a:schemeClr val="dk1"/>
                          </a:solidFill>
                          <a:effectLst/>
                          <a:latin typeface="+mn-lt"/>
                          <a:ea typeface="+mn-ea"/>
                          <a:cs typeface="+mn-cs"/>
                        </a:rPr>
                        <a:t>Vertically Fragmented</a:t>
                      </a:r>
                      <a:endParaRPr lang="en-US" sz="1800" b="0" i="0" u="none" strike="noStrike" kern="1200" dirty="0">
                        <a:solidFill>
                          <a:schemeClr val="dk1"/>
                        </a:solidFill>
                        <a:effectLst/>
                        <a:latin typeface="+mn-lt"/>
                        <a:ea typeface="+mn-ea"/>
                        <a:cs typeface="+mn-cs"/>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0" name="Text Placeholder 6"/>
          <p:cNvSpPr>
            <a:spLocks noGrp="1"/>
          </p:cNvSpPr>
          <p:nvPr>
            <p:ph type="body" sz="quarter" idx="4294967295"/>
          </p:nvPr>
        </p:nvSpPr>
        <p:spPr>
          <a:xfrm>
            <a:off x="907526" y="227929"/>
            <a:ext cx="10376948" cy="732192"/>
          </a:xfrm>
          <a:prstGeom prst="rect">
            <a:avLst/>
          </a:prstGeom>
        </p:spPr>
        <p:txBody>
          <a:bodyPr/>
          <a:lstStyle/>
          <a:p>
            <a:pPr marL="0" indent="0" algn="ctr">
              <a:buNone/>
            </a:pPr>
            <a:r>
              <a:rPr lang="en-US" sz="4000" dirty="0" smtClean="0">
                <a:solidFill>
                  <a:schemeClr val="accent1"/>
                </a:solidFill>
              </a:rPr>
              <a:t>Mastering Backlog</a:t>
            </a:r>
            <a:endParaRPr lang="en-US" sz="4000" dirty="0">
              <a:solidFill>
                <a:schemeClr val="accent1"/>
              </a:solidFill>
            </a:endParaRPr>
          </a:p>
        </p:txBody>
      </p:sp>
    </p:spTree>
    <p:extLst>
      <p:ext uri="{BB962C8B-B14F-4D97-AF65-F5344CB8AC3E}">
        <p14:creationId xmlns:p14="http://schemas.microsoft.com/office/powerpoint/2010/main" val="165387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gartner master data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941" y="1236003"/>
            <a:ext cx="5000625" cy="5229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6"/>
          <p:cNvSpPr>
            <a:spLocks noGrp="1"/>
          </p:cNvSpPr>
          <p:nvPr>
            <p:ph type="body" sz="quarter" idx="4294967295"/>
          </p:nvPr>
        </p:nvSpPr>
        <p:spPr>
          <a:xfrm>
            <a:off x="907526" y="424575"/>
            <a:ext cx="10376948" cy="732192"/>
          </a:xfrm>
          <a:prstGeom prst="rect">
            <a:avLst/>
          </a:prstGeom>
        </p:spPr>
        <p:txBody>
          <a:bodyPr/>
          <a:lstStyle/>
          <a:p>
            <a:pPr marL="0" indent="0" algn="ctr">
              <a:buNone/>
            </a:pPr>
            <a:r>
              <a:rPr lang="en-US" sz="4000" dirty="0" smtClean="0">
                <a:solidFill>
                  <a:schemeClr val="accent1"/>
                </a:solidFill>
              </a:rPr>
              <a:t>Gartner Master Data Management</a:t>
            </a:r>
            <a:endParaRPr lang="en-US" sz="4000" dirty="0">
              <a:solidFill>
                <a:schemeClr val="accent1"/>
              </a:solidFill>
            </a:endParaRPr>
          </a:p>
        </p:txBody>
      </p:sp>
      <p:sp>
        <p:nvSpPr>
          <p:cNvPr id="8" name="TextBox 7"/>
          <p:cNvSpPr txBox="1"/>
          <p:nvPr/>
        </p:nvSpPr>
        <p:spPr>
          <a:xfrm>
            <a:off x="907526" y="1782654"/>
            <a:ext cx="3455752" cy="3046988"/>
          </a:xfrm>
          <a:prstGeom prst="rect">
            <a:avLst/>
          </a:prstGeom>
          <a:noFill/>
        </p:spPr>
        <p:txBody>
          <a:bodyPr wrap="square" rtlCol="0">
            <a:spAutoFit/>
          </a:bodyPr>
          <a:lstStyle/>
          <a:p>
            <a:r>
              <a:rPr lang="en-US" sz="2400" b="1" dirty="0" smtClean="0"/>
              <a:t>Many Vendors</a:t>
            </a:r>
          </a:p>
          <a:p>
            <a:pPr marL="342900" indent="-342900">
              <a:buFont typeface="Arial" panose="020B0604020202020204" pitchFamily="34" charset="0"/>
              <a:buChar char="•"/>
            </a:pPr>
            <a:r>
              <a:rPr lang="en-US" sz="2400" dirty="0" err="1" smtClean="0"/>
              <a:t>Informatica</a:t>
            </a:r>
            <a:endParaRPr lang="en-US" sz="2400" dirty="0"/>
          </a:p>
          <a:p>
            <a:pPr marL="342900" indent="-342900">
              <a:buFont typeface="Arial" panose="020B0604020202020204" pitchFamily="34" charset="0"/>
              <a:buChar char="•"/>
            </a:pPr>
            <a:r>
              <a:rPr lang="en-US" sz="2400" dirty="0" smtClean="0"/>
              <a:t>IBM </a:t>
            </a:r>
            <a:r>
              <a:rPr lang="en-US" sz="2400" dirty="0" err="1" smtClean="0"/>
              <a:t>Infosphere</a:t>
            </a:r>
            <a:r>
              <a:rPr lang="en-US" sz="2400" dirty="0" smtClean="0"/>
              <a:t>/Initiate</a:t>
            </a:r>
            <a:endParaRPr lang="en-US" sz="2400" dirty="0"/>
          </a:p>
          <a:p>
            <a:pPr marL="342900" indent="-342900">
              <a:buFont typeface="Arial" panose="020B0604020202020204" pitchFamily="34" charset="0"/>
              <a:buChar char="•"/>
            </a:pPr>
            <a:r>
              <a:rPr lang="en-US" sz="2400" dirty="0" smtClean="0"/>
              <a:t>SAP</a:t>
            </a:r>
          </a:p>
          <a:p>
            <a:pPr marL="342900" indent="-342900">
              <a:buFont typeface="Arial" panose="020B0604020202020204" pitchFamily="34" charset="0"/>
              <a:buChar char="•"/>
            </a:pPr>
            <a:r>
              <a:rPr lang="en-US" sz="2400" dirty="0" smtClean="0"/>
              <a:t>Oracle</a:t>
            </a:r>
          </a:p>
          <a:p>
            <a:pPr marL="342900" indent="-342900">
              <a:buFont typeface="Arial" panose="020B0604020202020204" pitchFamily="34" charset="0"/>
              <a:buChar char="•"/>
            </a:pPr>
            <a:r>
              <a:rPr lang="en-US" sz="2400" dirty="0" smtClean="0"/>
              <a:t>SQL Server</a:t>
            </a:r>
          </a:p>
          <a:p>
            <a:pPr marL="342900" indent="-342900">
              <a:buFont typeface="Arial" panose="020B0604020202020204" pitchFamily="34" charset="0"/>
              <a:buChar char="•"/>
            </a:pPr>
            <a:r>
              <a:rPr lang="en-US" sz="2400" dirty="0" err="1" smtClean="0"/>
              <a:t>Talend</a:t>
            </a:r>
            <a:endParaRPr lang="en-US" sz="2400" dirty="0" smtClean="0"/>
          </a:p>
          <a:p>
            <a:pPr marL="342900" indent="-342900">
              <a:buFont typeface="Arial" panose="020B0604020202020204" pitchFamily="34" charset="0"/>
              <a:buChar char="•"/>
            </a:pPr>
            <a:r>
              <a:rPr lang="en-US" sz="2400" dirty="0" smtClean="0"/>
              <a:t>TIBCO</a:t>
            </a:r>
          </a:p>
        </p:txBody>
      </p:sp>
    </p:spTree>
    <p:extLst>
      <p:ext uri="{BB962C8B-B14F-4D97-AF65-F5344CB8AC3E}">
        <p14:creationId xmlns:p14="http://schemas.microsoft.com/office/powerpoint/2010/main" val="119309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07526" y="1070044"/>
            <a:ext cx="10376948" cy="5293686"/>
          </a:xfrm>
        </p:spPr>
        <p:txBody>
          <a:bodyPr>
            <a:noAutofit/>
          </a:bodyPr>
          <a:lstStyle/>
          <a:p>
            <a:pPr algn="l">
              <a:lnSpc>
                <a:spcPct val="100000"/>
              </a:lnSpc>
              <a:spcBef>
                <a:spcPts val="0"/>
              </a:spcBef>
            </a:pPr>
            <a:r>
              <a:rPr lang="en-US" sz="2400" dirty="0" smtClean="0">
                <a:solidFill>
                  <a:schemeClr val="accent5"/>
                </a:solidFill>
              </a:rPr>
              <a:t>Peter </a:t>
            </a:r>
            <a:r>
              <a:rPr lang="en-US" sz="2400" dirty="0">
                <a:solidFill>
                  <a:schemeClr val="accent5"/>
                </a:solidFill>
              </a:rPr>
              <a:t>Myers </a:t>
            </a:r>
            <a:endParaRPr lang="en-US" sz="2400" dirty="0" smtClean="0">
              <a:solidFill>
                <a:schemeClr val="accent5"/>
              </a:solidFill>
            </a:endParaRPr>
          </a:p>
          <a:p>
            <a:pPr algn="l">
              <a:lnSpc>
                <a:spcPct val="100000"/>
              </a:lnSpc>
              <a:spcBef>
                <a:spcPts val="0"/>
              </a:spcBef>
            </a:pPr>
            <a:r>
              <a:rPr lang="en-US" sz="2400" dirty="0" smtClean="0">
                <a:hlinkClick r:id="rId2"/>
              </a:rPr>
              <a:t>End-to-End </a:t>
            </a:r>
            <a:r>
              <a:rPr lang="en-US" sz="2400" dirty="0">
                <a:hlinkClick r:id="rId2"/>
              </a:rPr>
              <a:t>SQL Server Master Data Services - </a:t>
            </a:r>
            <a:r>
              <a:rPr lang="en-US" sz="2400" dirty="0" smtClean="0">
                <a:hlinkClick r:id="rId2"/>
              </a:rPr>
              <a:t>sqlSaturday393_E2E-MDS.pdf</a:t>
            </a:r>
            <a:endParaRPr lang="en-US" sz="2400" dirty="0" smtClean="0"/>
          </a:p>
          <a:p>
            <a:pPr algn="l">
              <a:lnSpc>
                <a:spcPct val="100000"/>
              </a:lnSpc>
              <a:spcBef>
                <a:spcPts val="0"/>
              </a:spcBef>
            </a:pPr>
            <a:r>
              <a:rPr lang="en-US" sz="2400" dirty="0">
                <a:hlinkClick r:id="rId3"/>
              </a:rPr>
              <a:t>https://</a:t>
            </a:r>
            <a:r>
              <a:rPr lang="en-US" sz="2400" dirty="0" smtClean="0">
                <a:hlinkClick r:id="rId3"/>
              </a:rPr>
              <a:t>www.edx.org/course/creating-master-data-solution-sql-server-microsoft-dat226x</a:t>
            </a:r>
            <a:endParaRPr lang="en-US" sz="2400" dirty="0" smtClean="0"/>
          </a:p>
          <a:p>
            <a:pPr algn="l">
              <a:lnSpc>
                <a:spcPct val="100000"/>
              </a:lnSpc>
              <a:spcBef>
                <a:spcPts val="0"/>
              </a:spcBef>
            </a:pPr>
            <a:r>
              <a:rPr lang="en-US" sz="2400" dirty="0">
                <a:hlinkClick r:id="rId4"/>
              </a:rPr>
              <a:t>https://</a:t>
            </a:r>
            <a:r>
              <a:rPr lang="en-US" sz="2400" dirty="0" smtClean="0">
                <a:hlinkClick r:id="rId4"/>
              </a:rPr>
              <a:t>www.edx.org/course/data-cleansing-data-quality-services-dqs-microsoft-dat218x-1</a:t>
            </a:r>
            <a:r>
              <a:rPr lang="en-US" sz="2400" dirty="0" smtClean="0"/>
              <a:t> </a:t>
            </a:r>
          </a:p>
          <a:p>
            <a:pPr algn="l">
              <a:lnSpc>
                <a:spcPct val="100000"/>
              </a:lnSpc>
              <a:spcBef>
                <a:spcPts val="0"/>
              </a:spcBef>
            </a:pPr>
            <a:r>
              <a:rPr lang="en-US" sz="2400" dirty="0" smtClean="0">
                <a:solidFill>
                  <a:schemeClr val="accent5"/>
                </a:solidFill>
              </a:rPr>
              <a:t>Jeremy </a:t>
            </a:r>
            <a:r>
              <a:rPr lang="en-US" sz="2400" dirty="0" err="1">
                <a:solidFill>
                  <a:schemeClr val="accent5"/>
                </a:solidFill>
              </a:rPr>
              <a:t>Kashel</a:t>
            </a:r>
            <a:r>
              <a:rPr lang="en-US" sz="2400" dirty="0">
                <a:solidFill>
                  <a:schemeClr val="accent5"/>
                </a:solidFill>
              </a:rPr>
              <a:t> </a:t>
            </a:r>
            <a:r>
              <a:rPr lang="en-US" sz="2400" dirty="0">
                <a:hlinkClick r:id="rId5"/>
              </a:rPr>
              <a:t>https://</a:t>
            </a:r>
            <a:r>
              <a:rPr lang="en-US" sz="2400" dirty="0" smtClean="0">
                <a:hlinkClick r:id="rId5"/>
              </a:rPr>
              <a:t>www.sqlbits.com/Sessions/Event7/end_to_end_master_data_management_with_sql_server_master_data_services</a:t>
            </a:r>
            <a:endParaRPr lang="en-US" sz="2400" dirty="0" smtClean="0"/>
          </a:p>
          <a:p>
            <a:pPr algn="l">
              <a:lnSpc>
                <a:spcPct val="100000"/>
              </a:lnSpc>
              <a:spcBef>
                <a:spcPts val="0"/>
              </a:spcBef>
            </a:pPr>
            <a:r>
              <a:rPr lang="en-US" sz="2400" dirty="0">
                <a:solidFill>
                  <a:schemeClr val="accent5"/>
                </a:solidFill>
              </a:rPr>
              <a:t>Matt Masson</a:t>
            </a:r>
          </a:p>
          <a:p>
            <a:pPr algn="l">
              <a:lnSpc>
                <a:spcPct val="100000"/>
              </a:lnSpc>
              <a:spcBef>
                <a:spcPts val="0"/>
              </a:spcBef>
            </a:pPr>
            <a:r>
              <a:rPr lang="en-US" sz="2400" dirty="0" smtClean="0">
                <a:hlinkClick r:id="rId6"/>
              </a:rPr>
              <a:t>https</a:t>
            </a:r>
            <a:r>
              <a:rPr lang="en-US" sz="2400" dirty="0">
                <a:hlinkClick r:id="rId6"/>
              </a:rPr>
              <a:t>://www.mattmasson.com/2012/03/getting-started-with-dqs-and-mds/</a:t>
            </a:r>
            <a:r>
              <a:rPr lang="en-US" sz="2400" dirty="0"/>
              <a:t> </a:t>
            </a:r>
            <a:endParaRPr lang="en-GB" sz="2400" dirty="0"/>
          </a:p>
          <a:p>
            <a:pPr algn="l">
              <a:lnSpc>
                <a:spcPct val="100000"/>
              </a:lnSpc>
              <a:spcBef>
                <a:spcPts val="0"/>
              </a:spcBef>
            </a:pPr>
            <a:r>
              <a:rPr lang="en-US" sz="2400" dirty="0">
                <a:solidFill>
                  <a:schemeClr val="accent5"/>
                </a:solidFill>
              </a:rPr>
              <a:t>Steve Simon</a:t>
            </a:r>
          </a:p>
          <a:p>
            <a:pPr algn="l">
              <a:lnSpc>
                <a:spcPct val="100000"/>
              </a:lnSpc>
              <a:spcBef>
                <a:spcPts val="0"/>
              </a:spcBef>
            </a:pPr>
            <a:r>
              <a:rPr lang="en-US" sz="2400" dirty="0" smtClean="0">
                <a:hlinkClick r:id="rId7"/>
              </a:rPr>
              <a:t>http</a:t>
            </a:r>
            <a:r>
              <a:rPr lang="en-US" sz="2400" dirty="0">
                <a:hlinkClick r:id="rId7"/>
              </a:rPr>
              <a:t>://</a:t>
            </a:r>
            <a:r>
              <a:rPr lang="en-US" sz="2400" dirty="0" smtClean="0">
                <a:hlinkClick r:id="rId7"/>
              </a:rPr>
              <a:t>www.sqlsaturday.com/647/Sessions/Details.aspx?sid=67436</a:t>
            </a:r>
            <a:r>
              <a:rPr lang="en-US" sz="2400" dirty="0" smtClean="0"/>
              <a:t> </a:t>
            </a:r>
            <a:endParaRPr lang="en-US" sz="2400" dirty="0"/>
          </a:p>
        </p:txBody>
      </p:sp>
      <p:sp>
        <p:nvSpPr>
          <p:cNvPr id="3" name="Text Placeholder 2"/>
          <p:cNvSpPr>
            <a:spLocks noGrp="1"/>
          </p:cNvSpPr>
          <p:nvPr>
            <p:ph type="body" sz="quarter" idx="12"/>
          </p:nvPr>
        </p:nvSpPr>
        <p:spPr/>
        <p:txBody>
          <a:bodyPr/>
          <a:lstStyle/>
          <a:p>
            <a:r>
              <a:rPr lang="en-US" dirty="0" smtClean="0"/>
              <a:t>Resources</a:t>
            </a:r>
            <a:endParaRPr lang="en-US" dirty="0"/>
          </a:p>
        </p:txBody>
      </p:sp>
    </p:spTree>
    <p:extLst>
      <p:ext uri="{BB962C8B-B14F-4D97-AF65-F5344CB8AC3E}">
        <p14:creationId xmlns:p14="http://schemas.microsoft.com/office/powerpoint/2010/main" val="61938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p:cNvSpPr>
            <a:spLocks noGrp="1"/>
          </p:cNvSpPr>
          <p:nvPr>
            <p:ph type="body" sz="quarter" idx="10"/>
          </p:nvPr>
        </p:nvSpPr>
        <p:spPr>
          <a:xfrm>
            <a:off x="0" y="909606"/>
            <a:ext cx="12192000" cy="827907"/>
          </a:xfrm>
        </p:spPr>
        <p:txBody>
          <a:bodyPr/>
          <a:lstStyle/>
          <a:p>
            <a:r>
              <a:rPr lang="en-US" dirty="0" smtClean="0"/>
              <a:t>Thank you.</a:t>
            </a:r>
            <a:endParaRPr lang="en-US" dirty="0"/>
          </a:p>
        </p:txBody>
      </p:sp>
      <p:sp>
        <p:nvSpPr>
          <p:cNvPr id="38" name="Text Placeholder 37"/>
          <p:cNvSpPr>
            <a:spLocks noGrp="1"/>
          </p:cNvSpPr>
          <p:nvPr>
            <p:ph type="body" sz="quarter" idx="11"/>
          </p:nvPr>
        </p:nvSpPr>
        <p:spPr>
          <a:xfrm>
            <a:off x="0" y="2190461"/>
            <a:ext cx="12192000" cy="3426690"/>
          </a:xfrm>
        </p:spPr>
        <p:txBody>
          <a:bodyPr>
            <a:normAutofit/>
          </a:bodyPr>
          <a:lstStyle/>
          <a:p>
            <a:r>
              <a:rPr lang="en-US" sz="2800" b="1" dirty="0" smtClean="0"/>
              <a:t>Beth Wolfset</a:t>
            </a:r>
          </a:p>
          <a:p>
            <a:r>
              <a:rPr lang="en-US" sz="2800" b="1" dirty="0" smtClean="0">
                <a:hlinkClick r:id="rId3"/>
              </a:rPr>
              <a:t>beth.wolfset@insight.com</a:t>
            </a:r>
            <a:endParaRPr lang="en-US" sz="2800" b="1" dirty="0" smtClean="0"/>
          </a:p>
          <a:p>
            <a:r>
              <a:rPr lang="en-US" sz="2800" b="1" dirty="0" smtClean="0"/>
              <a:t>Twitter: @</a:t>
            </a:r>
            <a:r>
              <a:rPr lang="en-US" sz="2800" b="1" dirty="0" err="1" smtClean="0"/>
              <a:t>beth_wolfset</a:t>
            </a:r>
            <a:endParaRPr lang="en-US" sz="24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2432" y="2711890"/>
            <a:ext cx="2606040" cy="2743200"/>
          </a:xfrm>
          <a:prstGeom prst="rect">
            <a:avLst/>
          </a:prstGeom>
        </p:spPr>
      </p:pic>
      <p:sp>
        <p:nvSpPr>
          <p:cNvPr id="9" name="Oval Callout 8"/>
          <p:cNvSpPr/>
          <p:nvPr/>
        </p:nvSpPr>
        <p:spPr>
          <a:xfrm>
            <a:off x="10292303" y="1973984"/>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Nice report.  Now can you add ….</a:t>
            </a:r>
          </a:p>
        </p:txBody>
      </p:sp>
      <p:sp>
        <p:nvSpPr>
          <p:cNvPr id="10" name="Text Placeholder 2"/>
          <p:cNvSpPr txBox="1">
            <a:spLocks/>
          </p:cNvSpPr>
          <p:nvPr/>
        </p:nvSpPr>
        <p:spPr>
          <a:xfrm>
            <a:off x="0" y="1661185"/>
            <a:ext cx="12192000" cy="9144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a:buNone/>
              <a:defRPr sz="2000" b="0" i="0" kern="1200" baseline="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We appreciate your interest, and look forward to working with you in the future!</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104" y="3449506"/>
            <a:ext cx="2852928" cy="2005584"/>
          </a:xfrm>
          <a:prstGeom prst="rect">
            <a:avLst/>
          </a:prstGeom>
        </p:spPr>
      </p:pic>
    </p:spTree>
    <p:extLst>
      <p:ext uri="{BB962C8B-B14F-4D97-AF65-F5344CB8AC3E}">
        <p14:creationId xmlns:p14="http://schemas.microsoft.com/office/powerpoint/2010/main" val="414727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5019" y="1322088"/>
            <a:ext cx="10939550" cy="1323439"/>
          </a:xfrm>
          <a:prstGeom prst="rect">
            <a:avLst/>
          </a:prstGeom>
          <a:noFill/>
        </p:spPr>
        <p:txBody>
          <a:bodyPr wrap="square" rtlCol="0">
            <a:spAutoFit/>
          </a:bodyPr>
          <a:lstStyle/>
          <a:p>
            <a:pPr algn="ctr"/>
            <a:r>
              <a:rPr lang="en-US" sz="2000" dirty="0">
                <a:solidFill>
                  <a:schemeClr val="tx2"/>
                </a:solidFill>
                <a:latin typeface="Segoe UI" charset="0"/>
                <a:ea typeface="Segoe UI" charset="0"/>
                <a:cs typeface="Segoe UI" charset="0"/>
              </a:rPr>
              <a:t>Modern technology, craftsman quality.  </a:t>
            </a:r>
          </a:p>
          <a:p>
            <a:pPr algn="ctr"/>
            <a:r>
              <a:rPr lang="en-US" sz="2000" dirty="0">
                <a:solidFill>
                  <a:schemeClr val="tx2"/>
                </a:solidFill>
                <a:latin typeface="Segoe UI" charset="0"/>
                <a:ea typeface="Segoe UI" charset="0"/>
                <a:cs typeface="Segoe UI" charset="0"/>
              </a:rPr>
              <a:t>We’re an interactive design and technology architecture firm matching the most experienced consultants in the industry to the most challenging business and technical problems facing our clients.  Founded August 2010 and as of October 2015 we are an Insight company.</a:t>
            </a:r>
          </a:p>
        </p:txBody>
      </p:sp>
      <p:sp>
        <p:nvSpPr>
          <p:cNvPr id="6" name="Text Placeholder 1"/>
          <p:cNvSpPr>
            <a:spLocks noGrp="1"/>
          </p:cNvSpPr>
          <p:nvPr>
            <p:ph type="body" sz="quarter" idx="10"/>
          </p:nvPr>
        </p:nvSpPr>
        <p:spPr>
          <a:xfrm>
            <a:off x="665019" y="233489"/>
            <a:ext cx="10873452" cy="979443"/>
          </a:xfrm>
        </p:spPr>
        <p:txBody>
          <a:bodyPr>
            <a:normAutofit/>
          </a:bodyPr>
          <a:lstStyle/>
          <a:p>
            <a:r>
              <a:rPr lang="en-US" sz="4000" dirty="0"/>
              <a:t>About </a:t>
            </a:r>
            <a:r>
              <a:rPr lang="en-US" sz="4000" dirty="0" err="1" smtClean="0"/>
              <a:t>BlueMetal</a:t>
            </a:r>
            <a:endParaRPr lang="en-US" sz="2800" i="1" dirty="0"/>
          </a:p>
        </p:txBody>
      </p:sp>
      <p:grpSp>
        <p:nvGrpSpPr>
          <p:cNvPr id="14" name="Group 13"/>
          <p:cNvGrpSpPr/>
          <p:nvPr/>
        </p:nvGrpSpPr>
        <p:grpSpPr>
          <a:xfrm>
            <a:off x="749685" y="3156861"/>
            <a:ext cx="5073160" cy="3161842"/>
            <a:chOff x="4504806" y="453620"/>
            <a:chExt cx="7354829" cy="4583892"/>
          </a:xfrm>
        </p:grpSpPr>
        <p:pic>
          <p:nvPicPr>
            <p:cNvPr id="5" name="Picture 4"/>
            <p:cNvPicPr>
              <a:picLocks noChangeAspect="1"/>
            </p:cNvPicPr>
            <p:nvPr/>
          </p:nvPicPr>
          <p:blipFill>
            <a:blip r:embed="rId3">
              <a:alphaModFix amt="22000"/>
            </a:blip>
            <a:stretch>
              <a:fillRect/>
            </a:stretch>
          </p:blipFill>
          <p:spPr>
            <a:xfrm>
              <a:off x="4504806" y="453620"/>
              <a:ext cx="7354829" cy="4583892"/>
            </a:xfrm>
            <a:prstGeom prst="rect">
              <a:avLst/>
            </a:prstGeom>
          </p:spPr>
        </p:pic>
        <p:sp>
          <p:nvSpPr>
            <p:cNvPr id="7" name="Oval 6"/>
            <p:cNvSpPr/>
            <p:nvPr/>
          </p:nvSpPr>
          <p:spPr>
            <a:xfrm>
              <a:off x="5802283" y="324432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9146770" y="198789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11341332" y="159165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11028219" y="188932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10748358" y="235760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6582345" y="3345797"/>
            <a:ext cx="4971426" cy="2385268"/>
          </a:xfrm>
          <a:prstGeom prst="rect">
            <a:avLst/>
          </a:prstGeom>
          <a:noFill/>
        </p:spPr>
        <p:txBody>
          <a:bodyPr wrap="square" rtlCol="0">
            <a:spAutoFit/>
          </a:bodyPr>
          <a:lstStyle/>
          <a:p>
            <a:pPr>
              <a:lnSpc>
                <a:spcPct val="150000"/>
              </a:lnSpc>
              <a:spcAft>
                <a:spcPts val="598"/>
              </a:spcAft>
            </a:pPr>
            <a:r>
              <a:rPr lang="en-US" sz="2400" b="1" dirty="0">
                <a:solidFill>
                  <a:schemeClr val="accent1"/>
                </a:solidFill>
                <a:latin typeface="Segoe UI" charset="0"/>
                <a:ea typeface="Segoe UI" charset="0"/>
                <a:cs typeface="Segoe UI" charset="0"/>
              </a:rPr>
              <a:t>6</a:t>
            </a:r>
            <a:r>
              <a:rPr lang="en-US" sz="2400" dirty="0">
                <a:solidFill>
                  <a:schemeClr val="accent1"/>
                </a:solidFill>
                <a:latin typeface="Segoe UI" charset="0"/>
                <a:ea typeface="Segoe UI" charset="0"/>
                <a:cs typeface="Segoe UI" charset="0"/>
              </a:rPr>
              <a:t>  |  YEARS IN OPERATION</a:t>
            </a:r>
            <a:br>
              <a:rPr lang="en-US" sz="2400" dirty="0">
                <a:solidFill>
                  <a:schemeClr val="accent1"/>
                </a:solidFill>
                <a:latin typeface="Segoe UI" charset="0"/>
                <a:ea typeface="Segoe UI" charset="0"/>
                <a:cs typeface="Segoe UI" charset="0"/>
              </a:rPr>
            </a:br>
            <a:r>
              <a:rPr lang="en-US" sz="2400" b="1" dirty="0">
                <a:solidFill>
                  <a:schemeClr val="accent1"/>
                </a:solidFill>
                <a:latin typeface="Segoe UI" charset="0"/>
                <a:ea typeface="Segoe UI" charset="0"/>
                <a:cs typeface="Segoe UI" charset="0"/>
              </a:rPr>
              <a:t>5</a:t>
            </a:r>
            <a:r>
              <a:rPr lang="en-US" sz="2400" dirty="0">
                <a:solidFill>
                  <a:schemeClr val="accent1"/>
                </a:solidFill>
                <a:latin typeface="Segoe UI" charset="0"/>
                <a:ea typeface="Segoe UI" charset="0"/>
                <a:cs typeface="Segoe UI" charset="0"/>
              </a:rPr>
              <a:t>  |  LOCATIONS</a:t>
            </a:r>
            <a:br>
              <a:rPr lang="en-US" sz="2400" dirty="0">
                <a:solidFill>
                  <a:schemeClr val="accent1"/>
                </a:solidFill>
                <a:latin typeface="Segoe UI" charset="0"/>
                <a:ea typeface="Segoe UI" charset="0"/>
                <a:cs typeface="Segoe UI" charset="0"/>
              </a:rPr>
            </a:br>
            <a:r>
              <a:rPr lang="en-US" sz="2400" b="1" dirty="0">
                <a:solidFill>
                  <a:schemeClr val="accent1"/>
                </a:solidFill>
                <a:latin typeface="Segoe UI" charset="0"/>
                <a:ea typeface="Segoe UI" charset="0"/>
                <a:cs typeface="Segoe UI" charset="0"/>
              </a:rPr>
              <a:t>6</a:t>
            </a:r>
            <a:r>
              <a:rPr lang="en-US" sz="2400" dirty="0">
                <a:solidFill>
                  <a:schemeClr val="accent1"/>
                </a:solidFill>
                <a:latin typeface="Segoe UI" charset="0"/>
                <a:ea typeface="Segoe UI" charset="0"/>
                <a:cs typeface="Segoe UI" charset="0"/>
              </a:rPr>
              <a:t>  |  SERVICE AREAS</a:t>
            </a:r>
          </a:p>
          <a:p>
            <a:pPr>
              <a:lnSpc>
                <a:spcPct val="150000"/>
              </a:lnSpc>
              <a:spcAft>
                <a:spcPts val="598"/>
              </a:spcAft>
            </a:pPr>
            <a:r>
              <a:rPr lang="en-US" sz="2400" b="1" dirty="0">
                <a:solidFill>
                  <a:schemeClr val="accent1"/>
                </a:solidFill>
                <a:latin typeface="Segoe UI" charset="0"/>
                <a:ea typeface="Segoe UI" charset="0"/>
                <a:cs typeface="Segoe UI" charset="0"/>
              </a:rPr>
              <a:t>4</a:t>
            </a:r>
            <a:r>
              <a:rPr lang="en-US" sz="2400" dirty="0">
                <a:solidFill>
                  <a:schemeClr val="accent1"/>
                </a:solidFill>
                <a:latin typeface="Segoe UI" charset="0"/>
                <a:ea typeface="Segoe UI" charset="0"/>
                <a:cs typeface="Segoe UI" charset="0"/>
              </a:rPr>
              <a:t>  |  INDUSTRY SPECIALIZATIONS</a:t>
            </a:r>
          </a:p>
        </p:txBody>
      </p:sp>
    </p:spTree>
    <p:extLst>
      <p:ext uri="{BB962C8B-B14F-4D97-AF65-F5344CB8AC3E}">
        <p14:creationId xmlns:p14="http://schemas.microsoft.com/office/powerpoint/2010/main" val="35155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pPr algn="l"/>
            <a:r>
              <a:rPr lang="en-US" sz="3800" dirty="0" smtClean="0"/>
              <a:t>Features</a:t>
            </a:r>
          </a:p>
          <a:p>
            <a:pPr marL="457200" indent="-457200" algn="l">
              <a:buFont typeface="Arial" panose="020B0604020202020204" pitchFamily="34" charset="0"/>
              <a:buChar char="•"/>
            </a:pPr>
            <a:r>
              <a:rPr lang="en-US" sz="3000" dirty="0" smtClean="0">
                <a:solidFill>
                  <a:schemeClr val="accent2"/>
                </a:solidFill>
              </a:rPr>
              <a:t>Create a knowledge-based approach</a:t>
            </a:r>
          </a:p>
          <a:p>
            <a:pPr marL="457200" indent="-457200" algn="l">
              <a:buFont typeface="Arial" panose="020B0604020202020204" pitchFamily="34" charset="0"/>
              <a:buChar char="•"/>
            </a:pPr>
            <a:r>
              <a:rPr lang="en-US" sz="3000" dirty="0" smtClean="0">
                <a:solidFill>
                  <a:schemeClr val="accent2"/>
                </a:solidFill>
              </a:rPr>
              <a:t>Managing </a:t>
            </a:r>
            <a:r>
              <a:rPr lang="en-US" sz="3000" dirty="0">
                <a:solidFill>
                  <a:schemeClr val="accent2"/>
                </a:solidFill>
              </a:rPr>
              <a:t>data </a:t>
            </a:r>
            <a:r>
              <a:rPr lang="en-US" sz="3000" dirty="0" smtClean="0">
                <a:solidFill>
                  <a:schemeClr val="accent2"/>
                </a:solidFill>
              </a:rPr>
              <a:t>quality</a:t>
            </a:r>
          </a:p>
          <a:p>
            <a:pPr marL="457200" indent="-457200" algn="l">
              <a:buFont typeface="Arial" panose="020B0604020202020204" pitchFamily="34" charset="0"/>
              <a:buChar char="•"/>
            </a:pPr>
            <a:r>
              <a:rPr lang="en-US" sz="3000" dirty="0" smtClean="0">
                <a:solidFill>
                  <a:schemeClr val="accent2"/>
                </a:solidFill>
              </a:rPr>
              <a:t>Cleanse</a:t>
            </a:r>
            <a:r>
              <a:rPr lang="en-US" sz="3000" dirty="0">
                <a:solidFill>
                  <a:schemeClr val="accent2"/>
                </a:solidFill>
              </a:rPr>
              <a:t>, match, standardize, and enrich data </a:t>
            </a:r>
          </a:p>
          <a:p>
            <a:pPr marL="457200" indent="-457200" algn="l">
              <a:buFont typeface="Arial" panose="020B0604020202020204" pitchFamily="34" charset="0"/>
              <a:buChar char="•"/>
            </a:pPr>
            <a:r>
              <a:rPr lang="en-US" sz="3000" dirty="0" smtClean="0">
                <a:solidFill>
                  <a:schemeClr val="accent2"/>
                </a:solidFill>
              </a:rPr>
              <a:t>Map to domains</a:t>
            </a:r>
          </a:p>
          <a:p>
            <a:pPr algn="l"/>
            <a:r>
              <a:rPr lang="en-US" sz="3800" dirty="0"/>
              <a:t>Requires:</a:t>
            </a:r>
          </a:p>
          <a:p>
            <a:pPr marL="635565" lvl="1" indent="-173336" defTabSz="924458">
              <a:buFont typeface="Arial" panose="020B0604020202020204" pitchFamily="34" charset="0"/>
              <a:buChar char="•"/>
              <a:defRPr/>
            </a:pPr>
            <a:r>
              <a:rPr lang="en-US" sz="3000" dirty="0"/>
              <a:t>SQL Server </a:t>
            </a:r>
            <a:r>
              <a:rPr lang="en-US" sz="3000" dirty="0" smtClean="0"/>
              <a:t>Databases: </a:t>
            </a:r>
            <a:r>
              <a:rPr lang="en-US" sz="3000" dirty="0"/>
              <a:t>separate instance from sources - Includes staging </a:t>
            </a:r>
            <a:r>
              <a:rPr lang="en-US" sz="3000" dirty="0" smtClean="0"/>
              <a:t>and knowledge base</a:t>
            </a:r>
            <a:endParaRPr lang="en-US" sz="3000" dirty="0"/>
          </a:p>
          <a:p>
            <a:pPr marL="635565" lvl="1" indent="-173336">
              <a:buFont typeface="Arial" panose="020B0604020202020204" pitchFamily="34" charset="0"/>
              <a:buChar char="•"/>
            </a:pPr>
            <a:r>
              <a:rPr lang="en-US" sz="3000" dirty="0" smtClean="0"/>
              <a:t>Local Client front-end</a:t>
            </a:r>
            <a:endParaRPr lang="en-US" sz="3000" dirty="0"/>
          </a:p>
          <a:p>
            <a:pPr marL="635565" lvl="1" indent="-173336">
              <a:buFont typeface="Arial" panose="020B0604020202020204" pitchFamily="34" charset="0"/>
              <a:buChar char="•"/>
            </a:pPr>
            <a:r>
              <a:rPr lang="en-US" sz="3000" dirty="0"/>
              <a:t>Excel Plug-In</a:t>
            </a:r>
          </a:p>
          <a:p>
            <a:pPr marL="457200" indent="-457200" algn="l">
              <a:buFont typeface="Arial" panose="020B0604020202020204" pitchFamily="34" charset="0"/>
              <a:buChar char="•"/>
            </a:pPr>
            <a:endParaRPr lang="en-US" dirty="0" smtClean="0"/>
          </a:p>
        </p:txBody>
      </p:sp>
      <p:sp>
        <p:nvSpPr>
          <p:cNvPr id="3" name="Text Placeholder 2"/>
          <p:cNvSpPr>
            <a:spLocks noGrp="1"/>
          </p:cNvSpPr>
          <p:nvPr>
            <p:ph type="body" sz="quarter" idx="12"/>
          </p:nvPr>
        </p:nvSpPr>
        <p:spPr/>
        <p:txBody>
          <a:bodyPr>
            <a:normAutofit/>
          </a:bodyPr>
          <a:lstStyle/>
          <a:p>
            <a:r>
              <a:rPr lang="en-US" dirty="0" smtClean="0"/>
              <a:t>Data Quality Services (DQS</a:t>
            </a:r>
            <a:r>
              <a:rPr lang="en-US" dirty="0"/>
              <a:t>) </a:t>
            </a:r>
            <a:r>
              <a:rPr lang="en-US" dirty="0" smtClean="0"/>
              <a:t>Overview</a:t>
            </a:r>
            <a:endParaRPr lang="en-US" dirty="0"/>
          </a:p>
        </p:txBody>
      </p:sp>
    </p:spTree>
    <p:extLst>
      <p:ext uri="{BB962C8B-B14F-4D97-AF65-F5344CB8AC3E}">
        <p14:creationId xmlns:p14="http://schemas.microsoft.com/office/powerpoint/2010/main" val="127759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smtClean="0"/>
              <a:t>Topics</a:t>
            </a:r>
            <a:endParaRPr lang="en-US" dirty="0"/>
          </a:p>
        </p:txBody>
      </p:sp>
      <p:sp>
        <p:nvSpPr>
          <p:cNvPr id="19" name="Text Placeholder 8"/>
          <p:cNvSpPr txBox="1">
            <a:spLocks/>
          </p:cNvSpPr>
          <p:nvPr/>
        </p:nvSpPr>
        <p:spPr>
          <a:xfrm>
            <a:off x="3463705" y="1684658"/>
            <a:ext cx="6817117" cy="2907463"/>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ctr">
              <a:lnSpc>
                <a:spcPct val="110000"/>
              </a:lnSpc>
              <a:buFont typeface="Arial" panose="020B0604020202020204" pitchFamily="34" charset="0"/>
              <a:buChar char="•"/>
            </a:pPr>
            <a:r>
              <a:rPr lang="en-US" dirty="0" smtClean="0">
                <a:solidFill>
                  <a:schemeClr val="tx2"/>
                </a:solidFill>
              </a:rPr>
              <a:t>Current Issues</a:t>
            </a:r>
            <a:endParaRPr lang="en-US" dirty="0">
              <a:solidFill>
                <a:schemeClr val="tx2"/>
              </a:solidFill>
            </a:endParaRPr>
          </a:p>
          <a:p>
            <a:pPr marL="457200" indent="-457200" fontAlgn="ctr">
              <a:lnSpc>
                <a:spcPct val="110000"/>
              </a:lnSpc>
              <a:buFont typeface="Arial" panose="020B0604020202020204" pitchFamily="34" charset="0"/>
              <a:buChar char="•"/>
            </a:pPr>
            <a:r>
              <a:rPr lang="en-US" dirty="0" smtClean="0">
                <a:solidFill>
                  <a:schemeClr val="tx2"/>
                </a:solidFill>
              </a:rPr>
              <a:t>Identifying data to Master</a:t>
            </a:r>
          </a:p>
          <a:p>
            <a:pPr marL="457200" indent="-457200" fontAlgn="ctr">
              <a:lnSpc>
                <a:spcPct val="110000"/>
              </a:lnSpc>
              <a:buFont typeface="Arial" panose="020B0604020202020204" pitchFamily="34" charset="0"/>
              <a:buChar char="•"/>
            </a:pPr>
            <a:r>
              <a:rPr lang="en-US" dirty="0" smtClean="0">
                <a:solidFill>
                  <a:schemeClr val="tx2"/>
                </a:solidFill>
              </a:rPr>
              <a:t>Overview of MDS</a:t>
            </a:r>
            <a:endParaRPr lang="en-US" dirty="0">
              <a:solidFill>
                <a:schemeClr val="tx2"/>
              </a:solidFill>
            </a:endParaRPr>
          </a:p>
          <a:p>
            <a:pPr marL="457200" indent="-457200" fontAlgn="ctr">
              <a:lnSpc>
                <a:spcPct val="110000"/>
              </a:lnSpc>
              <a:buFont typeface="Arial" panose="020B0604020202020204" pitchFamily="34" charset="0"/>
              <a:buChar char="•"/>
            </a:pPr>
            <a:r>
              <a:rPr lang="en-US" dirty="0" smtClean="0">
                <a:solidFill>
                  <a:schemeClr val="tx2"/>
                </a:solidFill>
              </a:rPr>
              <a:t>Methods of Mastering Data</a:t>
            </a:r>
          </a:p>
          <a:p>
            <a:pPr marL="457200" indent="-457200" fontAlgn="ctr">
              <a:lnSpc>
                <a:spcPct val="110000"/>
              </a:lnSpc>
              <a:buFont typeface="Arial" panose="020B0604020202020204" pitchFamily="34" charset="0"/>
              <a:buChar char="•"/>
            </a:pPr>
            <a:r>
              <a:rPr lang="en-US" sz="2400" dirty="0" smtClean="0">
                <a:solidFill>
                  <a:schemeClr val="tx2"/>
                </a:solidFill>
              </a:rPr>
              <a:t>Tools</a:t>
            </a:r>
            <a:endParaRPr lang="en-US" sz="2400" dirty="0">
              <a:solidFill>
                <a:schemeClr val="tx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79" y="3700108"/>
            <a:ext cx="2846832" cy="1999488"/>
          </a:xfrm>
          <a:prstGeom prst="rect">
            <a:avLst/>
          </a:prstGeom>
        </p:spPr>
      </p:pic>
      <p:sp>
        <p:nvSpPr>
          <p:cNvPr id="22" name="TextBox 21"/>
          <p:cNvSpPr txBox="1"/>
          <p:nvPr/>
        </p:nvSpPr>
        <p:spPr>
          <a:xfrm>
            <a:off x="802202" y="3948573"/>
            <a:ext cx="1107440" cy="1005840"/>
          </a:xfrm>
          <a:prstGeom prst="rect">
            <a:avLst/>
          </a:prstGeom>
          <a:solidFill>
            <a:schemeClr val="bg1"/>
          </a:solidFill>
        </p:spPr>
        <p:txBody>
          <a:bodyPr wrap="square" lIns="45720" tIns="0" rIns="0" bIns="0" rtlCol="0">
            <a:noAutofit/>
          </a:bodyPr>
          <a:lstStyle/>
          <a:p>
            <a:pPr algn="ctr"/>
            <a:r>
              <a:rPr lang="en-US" sz="2000" dirty="0" smtClean="0">
                <a:latin typeface="Comic Sans MS" panose="030F0702030302020204" pitchFamily="66" charset="0"/>
              </a:rPr>
              <a:t>Take me to your Data!</a:t>
            </a:r>
            <a:endParaRPr lang="en-US" sz="2000" dirty="0">
              <a:latin typeface="Comic Sans MS" panose="030F0702030302020204" pitchFamily="66" charset="0"/>
            </a:endParaRPr>
          </a:p>
        </p:txBody>
      </p:sp>
    </p:spTree>
    <p:extLst>
      <p:ext uri="{BB962C8B-B14F-4D97-AF65-F5344CB8AC3E}">
        <p14:creationId xmlns:p14="http://schemas.microsoft.com/office/powerpoint/2010/main" val="14563259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614" y="4180373"/>
            <a:ext cx="2606040" cy="2743200"/>
          </a:xfrm>
          <a:prstGeom prst="rect">
            <a:avLst/>
          </a:prstGeom>
        </p:spPr>
      </p:pic>
      <p:sp>
        <p:nvSpPr>
          <p:cNvPr id="6" name="Text Placeholder 5"/>
          <p:cNvSpPr>
            <a:spLocks noGrp="1"/>
          </p:cNvSpPr>
          <p:nvPr>
            <p:ph type="body" sz="quarter" idx="10"/>
          </p:nvPr>
        </p:nvSpPr>
        <p:spPr>
          <a:xfrm>
            <a:off x="473186" y="1355277"/>
            <a:ext cx="8126366" cy="4615106"/>
          </a:xfrm>
        </p:spPr>
        <p:txBody>
          <a:bodyPr/>
          <a:lstStyle/>
          <a:p>
            <a:pPr marL="457200" indent="-457200" algn="l">
              <a:buFont typeface="Arial" panose="020B0604020202020204" pitchFamily="34" charset="0"/>
              <a:buChar char="•"/>
            </a:pPr>
            <a:r>
              <a:rPr lang="en-US" dirty="0"/>
              <a:t>Inconsistent definitions and usage across systems</a:t>
            </a:r>
          </a:p>
          <a:p>
            <a:pPr marL="457200" indent="-457200" algn="l">
              <a:buFont typeface="Arial" panose="020B0604020202020204" pitchFamily="34" charset="0"/>
              <a:buChar char="•"/>
            </a:pPr>
            <a:r>
              <a:rPr lang="en-US" dirty="0"/>
              <a:t>Duplicated </a:t>
            </a:r>
            <a:r>
              <a:rPr lang="en-US" dirty="0" smtClean="0"/>
              <a:t>efforts</a:t>
            </a:r>
          </a:p>
          <a:p>
            <a:pPr marL="457200" indent="-457200" algn="l">
              <a:buFont typeface="Arial" panose="020B0604020202020204" pitchFamily="34" charset="0"/>
              <a:buChar char="•"/>
            </a:pPr>
            <a:r>
              <a:rPr lang="en-US" dirty="0" smtClean="0"/>
              <a:t>Data pulled from different sources</a:t>
            </a:r>
            <a:endParaRPr lang="en-US" dirty="0"/>
          </a:p>
          <a:p>
            <a:pPr marL="457200" indent="-457200" algn="l">
              <a:buFont typeface="Arial" panose="020B0604020202020204" pitchFamily="34" charset="0"/>
              <a:buChar char="•"/>
            </a:pPr>
            <a:r>
              <a:rPr lang="en-US" dirty="0" smtClean="0"/>
              <a:t>Bad </a:t>
            </a:r>
            <a:r>
              <a:rPr lang="en-US" dirty="0"/>
              <a:t>or missing </a:t>
            </a:r>
            <a:r>
              <a:rPr lang="en-US" dirty="0" smtClean="0"/>
              <a:t>data</a:t>
            </a:r>
            <a:endParaRPr lang="en-US" dirty="0"/>
          </a:p>
        </p:txBody>
      </p:sp>
      <p:sp>
        <p:nvSpPr>
          <p:cNvPr id="7" name="Text Placeholder 6"/>
          <p:cNvSpPr>
            <a:spLocks noGrp="1"/>
          </p:cNvSpPr>
          <p:nvPr>
            <p:ph type="body" sz="quarter" idx="12"/>
          </p:nvPr>
        </p:nvSpPr>
        <p:spPr/>
        <p:txBody>
          <a:bodyPr/>
          <a:lstStyle/>
          <a:p>
            <a:r>
              <a:rPr lang="en-US" dirty="0" smtClean="0"/>
              <a:t>Current Issues</a:t>
            </a:r>
            <a:endParaRPr lang="en-US" dirty="0"/>
          </a:p>
        </p:txBody>
      </p:sp>
      <p:sp>
        <p:nvSpPr>
          <p:cNvPr id="19" name="Oval Callout 18"/>
          <p:cNvSpPr/>
          <p:nvPr/>
        </p:nvSpPr>
        <p:spPr>
          <a:xfrm>
            <a:off x="8281805" y="3442467"/>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How many orders were placed yesterday</a:t>
            </a:r>
            <a:endParaRPr lang="en-US" dirty="0"/>
          </a:p>
        </p:txBody>
      </p:sp>
      <p:grpSp>
        <p:nvGrpSpPr>
          <p:cNvPr id="8" name="Group 7"/>
          <p:cNvGrpSpPr/>
          <p:nvPr/>
        </p:nvGrpSpPr>
        <p:grpSpPr>
          <a:xfrm>
            <a:off x="9345817" y="413162"/>
            <a:ext cx="2468880" cy="2468880"/>
            <a:chOff x="9017824" y="2169401"/>
            <a:chExt cx="2468880" cy="2468880"/>
          </a:xfrm>
        </p:grpSpPr>
        <p:sp>
          <p:nvSpPr>
            <p:cNvPr id="9" name="Rounded Rectangle 8"/>
            <p:cNvSpPr>
              <a:spLocks noChangeAspect="1"/>
            </p:cNvSpPr>
            <p:nvPr/>
          </p:nvSpPr>
          <p:spPr>
            <a:xfrm rot="2700000">
              <a:off x="9017824" y="2169401"/>
              <a:ext cx="2468880" cy="2468880"/>
            </a:xfrm>
            <a:prstGeom prst="roundRect">
              <a:avLst/>
            </a:prstGeom>
            <a:solidFill>
              <a:srgbClr val="FFDA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47444" y="4127152"/>
              <a:ext cx="1083783" cy="307777"/>
            </a:xfrm>
            <a:prstGeom prst="rect">
              <a:avLst/>
            </a:prstGeom>
            <a:noFill/>
          </p:spPr>
          <p:txBody>
            <a:bodyPr wrap="square" lIns="0" tIns="0" rIns="0" bIns="0" rtlCol="0">
              <a:spAutoFit/>
            </a:bodyPr>
            <a:lstStyle/>
            <a:p>
              <a:r>
                <a:rPr lang="en-US" sz="2000" b="1" dirty="0" smtClean="0">
                  <a:latin typeface="Arial Black" panose="020B0A04020102020204" pitchFamily="34" charset="0"/>
                </a:rPr>
                <a:t>AHEAD</a:t>
              </a:r>
              <a:endParaRPr lang="en-US" sz="2000" b="1" dirty="0">
                <a:latin typeface="Arial Black" panose="020B0A04020102020204" pitchFamily="34" charset="0"/>
              </a:endParaRPr>
            </a:p>
          </p:txBody>
        </p:sp>
        <p:grpSp>
          <p:nvGrpSpPr>
            <p:cNvPr id="11" name="Group 10"/>
            <p:cNvGrpSpPr/>
            <p:nvPr/>
          </p:nvGrpSpPr>
          <p:grpSpPr>
            <a:xfrm>
              <a:off x="9566464" y="2718041"/>
              <a:ext cx="1371600" cy="1371600"/>
              <a:chOff x="9566464" y="2763731"/>
              <a:chExt cx="1371600" cy="1371600"/>
            </a:xfrm>
          </p:grpSpPr>
          <p:cxnSp>
            <p:nvCxnSpPr>
              <p:cNvPr id="14" name="Straight Arrow Connector 13"/>
              <p:cNvCxnSpPr/>
              <p:nvPr/>
            </p:nvCxnSpPr>
            <p:spPr>
              <a:xfrm>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81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2" name="Rounded Rectangle 11"/>
            <p:cNvSpPr>
              <a:spLocks noChangeAspect="1"/>
            </p:cNvSpPr>
            <p:nvPr/>
          </p:nvSpPr>
          <p:spPr>
            <a:xfrm rot="2700000">
              <a:off x="9154984" y="2306561"/>
              <a:ext cx="2194560" cy="2194560"/>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747444" y="2411222"/>
              <a:ext cx="1083783" cy="307777"/>
            </a:xfrm>
            <a:prstGeom prst="rect">
              <a:avLst/>
            </a:prstGeom>
            <a:noFill/>
          </p:spPr>
          <p:txBody>
            <a:bodyPr wrap="square" lIns="0" tIns="0" rIns="0" bIns="0" rtlCol="0">
              <a:spAutoFit/>
            </a:bodyPr>
            <a:lstStyle/>
            <a:p>
              <a:r>
                <a:rPr lang="en-US" sz="2000" b="1" dirty="0" smtClean="0">
                  <a:latin typeface="Arial Black" panose="020B0A04020102020204" pitchFamily="34" charset="0"/>
                </a:rPr>
                <a:t>CHAOS</a:t>
              </a:r>
            </a:p>
          </p:txBody>
        </p:sp>
      </p:grpSp>
    </p:spTree>
    <p:extLst>
      <p:ext uri="{BB962C8B-B14F-4D97-AF65-F5344CB8AC3E}">
        <p14:creationId xmlns:p14="http://schemas.microsoft.com/office/powerpoint/2010/main" val="29510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1490" y="1306009"/>
            <a:ext cx="11361420" cy="1082861"/>
          </a:xfrm>
        </p:spPr>
        <p:txBody>
          <a:bodyPr/>
          <a:lstStyle/>
          <a:p>
            <a:r>
              <a:rPr lang="en-US" dirty="0"/>
              <a:t>Across systems, similar objects are manifested with different data structures</a:t>
            </a:r>
            <a:r>
              <a:rPr lang="en-US" dirty="0" smtClean="0"/>
              <a:t>.</a:t>
            </a:r>
            <a:endParaRPr lang="en-US" dirty="0"/>
          </a:p>
        </p:txBody>
      </p:sp>
      <p:sp>
        <p:nvSpPr>
          <p:cNvPr id="3" name="Text Placeholder 2"/>
          <p:cNvSpPr>
            <a:spLocks noGrp="1"/>
          </p:cNvSpPr>
          <p:nvPr>
            <p:ph type="body" sz="quarter" idx="12"/>
          </p:nvPr>
        </p:nvSpPr>
        <p:spPr/>
        <p:txBody>
          <a:bodyPr/>
          <a:lstStyle/>
          <a:p>
            <a:r>
              <a:rPr lang="en-US" dirty="0" smtClean="0"/>
              <a:t>Identifying Common </a:t>
            </a:r>
            <a:r>
              <a:rPr lang="en-US" dirty="0"/>
              <a:t>Data Objects</a:t>
            </a:r>
          </a:p>
        </p:txBody>
      </p:sp>
      <p:grpSp>
        <p:nvGrpSpPr>
          <p:cNvPr id="4" name="Group 3"/>
          <p:cNvGrpSpPr>
            <a:grpSpLocks noChangeAspect="1"/>
          </p:cNvGrpSpPr>
          <p:nvPr/>
        </p:nvGrpSpPr>
        <p:grpSpPr>
          <a:xfrm>
            <a:off x="2018264" y="2324698"/>
            <a:ext cx="8637089" cy="3960069"/>
            <a:chOff x="1583724" y="3087000"/>
            <a:chExt cx="6733691" cy="3486091"/>
          </a:xfrm>
        </p:grpSpPr>
        <p:pic>
          <p:nvPicPr>
            <p:cNvPr id="5" name="Picture 2" descr="C:\Program Files (x86)\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276" y="4060843"/>
              <a:ext cx="1151775" cy="1176215"/>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p:cNvSpPr/>
            <p:nvPr/>
          </p:nvSpPr>
          <p:spPr>
            <a:xfrm rot="16200000">
              <a:off x="4809068" y="3730628"/>
              <a:ext cx="2064604" cy="1836639"/>
            </a:xfrm>
            <a:prstGeom prst="triangle">
              <a:avLst/>
            </a:prstGeom>
            <a:gradFill flip="none" rotWithShape="1">
              <a:gsLst>
                <a:gs pos="0">
                  <a:srgbClr val="FF0000"/>
                </a:gs>
                <a:gs pos="90417">
                  <a:srgbClr val="7030A0"/>
                </a:gs>
                <a:gs pos="68000">
                  <a:schemeClr val="accent1">
                    <a:lumMod val="60000"/>
                    <a:lumOff val="40000"/>
                  </a:schemeClr>
                </a:gs>
                <a:gs pos="49000">
                  <a:srgbClr val="00B050"/>
                </a:gs>
                <a:gs pos="17000">
                  <a:srgbClr val="F05A1A"/>
                </a:gs>
                <a:gs pos="32000">
                  <a:srgbClr val="FFFF00"/>
                </a:gs>
              </a:gsLst>
              <a:lin ang="0" scaled="1"/>
              <a:tileRect/>
            </a:gradFill>
          </p:spPr>
          <p:style>
            <a:lnRef idx="1">
              <a:schemeClr val="accent1"/>
            </a:lnRef>
            <a:fillRef idx="3">
              <a:schemeClr val="accent1"/>
            </a:fillRef>
            <a:effectRef idx="2">
              <a:schemeClr val="accent1"/>
            </a:effectRef>
            <a:fontRef idx="minor">
              <a:schemeClr val="lt1"/>
            </a:fontRef>
          </p:style>
          <p:txBody>
            <a:bodyPr vert="vert" rtlCol="0" anchor="ctr"/>
            <a:lstStyle/>
            <a:p>
              <a:r>
                <a:rPr lang="en-US" dirty="0"/>
                <a:t>Events</a:t>
              </a:r>
            </a:p>
          </p:txBody>
        </p:sp>
        <p:sp>
          <p:nvSpPr>
            <p:cNvPr id="7" name="Can 6"/>
            <p:cNvSpPr/>
            <p:nvPr/>
          </p:nvSpPr>
          <p:spPr>
            <a:xfrm>
              <a:off x="1583724" y="3221928"/>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Taxonomies &amp;</a:t>
              </a:r>
            </a:p>
            <a:p>
              <a:pPr algn="ctr"/>
              <a:r>
                <a:rPr lang="en-US" sz="1600" dirty="0" smtClean="0">
                  <a:solidFill>
                    <a:schemeClr val="tx2"/>
                  </a:solidFill>
                </a:rPr>
                <a:t>Reference </a:t>
              </a:r>
              <a:r>
                <a:rPr lang="en-US" sz="1600" dirty="0">
                  <a:solidFill>
                    <a:schemeClr val="tx2"/>
                  </a:solidFill>
                </a:rPr>
                <a:t>Data</a:t>
              </a:r>
            </a:p>
          </p:txBody>
        </p:sp>
        <p:cxnSp>
          <p:nvCxnSpPr>
            <p:cNvPr id="8" name="Straight Arrow Connector 7"/>
            <p:cNvCxnSpPr/>
            <p:nvPr/>
          </p:nvCxnSpPr>
          <p:spPr>
            <a:xfrm>
              <a:off x="2282724" y="4008260"/>
              <a:ext cx="1488552" cy="5713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9661" y="4123785"/>
              <a:ext cx="455837" cy="455837"/>
            </a:xfrm>
            <a:prstGeom prst="rect">
              <a:avLst/>
            </a:prstGeom>
            <a:solidFill>
              <a:schemeClr val="bg1"/>
            </a:solidFill>
            <a:extLst/>
          </p:spPr>
        </p:pic>
        <p:sp>
          <p:nvSpPr>
            <p:cNvPr id="10" name="Can 9"/>
            <p:cNvSpPr/>
            <p:nvPr/>
          </p:nvSpPr>
          <p:spPr>
            <a:xfrm>
              <a:off x="1583725" y="5288084"/>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Business Objects</a:t>
              </a:r>
            </a:p>
          </p:txBody>
        </p:sp>
        <p:cxnSp>
          <p:nvCxnSpPr>
            <p:cNvPr id="11" name="Straight Arrow Connector 10"/>
            <p:cNvCxnSpPr>
              <a:stCxn id="10" idx="1"/>
              <a:endCxn id="5" idx="1"/>
            </p:cNvCxnSpPr>
            <p:nvPr/>
          </p:nvCxnSpPr>
          <p:spPr>
            <a:xfrm flipV="1">
              <a:off x="2282725" y="4648951"/>
              <a:ext cx="1488551" cy="639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0891" y="4781221"/>
              <a:ext cx="455837" cy="455837"/>
            </a:xfrm>
            <a:prstGeom prst="rect">
              <a:avLst/>
            </a:prstGeom>
            <a:solidFill>
              <a:schemeClr val="bg1"/>
            </a:solidFill>
            <a:extLst/>
          </p:spPr>
        </p:pic>
        <p:sp>
          <p:nvSpPr>
            <p:cNvPr id="13" name="Can 12"/>
            <p:cNvSpPr/>
            <p:nvPr/>
          </p:nvSpPr>
          <p:spPr>
            <a:xfrm>
              <a:off x="6919416" y="3087000"/>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Logs</a:t>
              </a:r>
            </a:p>
          </p:txBody>
        </p:sp>
        <p:sp>
          <p:nvSpPr>
            <p:cNvPr id="14" name="Can 13"/>
            <p:cNvSpPr/>
            <p:nvPr/>
          </p:nvSpPr>
          <p:spPr>
            <a:xfrm>
              <a:off x="6919416" y="4226777"/>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Auditing</a:t>
              </a:r>
            </a:p>
          </p:txBody>
        </p:sp>
        <p:sp>
          <p:nvSpPr>
            <p:cNvPr id="15" name="Can 14"/>
            <p:cNvSpPr/>
            <p:nvPr/>
          </p:nvSpPr>
          <p:spPr>
            <a:xfrm>
              <a:off x="6919416" y="5368451"/>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Utilization</a:t>
              </a:r>
            </a:p>
          </p:txBody>
        </p:sp>
        <p:sp>
          <p:nvSpPr>
            <p:cNvPr id="16" name="Cloud 15"/>
            <p:cNvSpPr/>
            <p:nvPr/>
          </p:nvSpPr>
          <p:spPr>
            <a:xfrm>
              <a:off x="3455483" y="5288084"/>
              <a:ext cx="2649062" cy="128500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Demographic </a:t>
              </a:r>
              <a:r>
                <a:rPr lang="en-US" dirty="0"/>
                <a:t>Data</a:t>
              </a:r>
            </a:p>
          </p:txBody>
        </p:sp>
      </p:grpSp>
    </p:spTree>
    <p:extLst>
      <p:ext uri="{BB962C8B-B14F-4D97-AF65-F5344CB8AC3E}">
        <p14:creationId xmlns:p14="http://schemas.microsoft.com/office/powerpoint/2010/main" val="288589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245" y="4817888"/>
            <a:ext cx="3810000" cy="1800225"/>
          </a:xfrm>
          <a:prstGeom prst="rect">
            <a:avLst/>
          </a:prstGeom>
        </p:spPr>
      </p:pic>
      <p:sp>
        <p:nvSpPr>
          <p:cNvPr id="7" name="Text Placeholder 6"/>
          <p:cNvSpPr>
            <a:spLocks noGrp="1"/>
          </p:cNvSpPr>
          <p:nvPr>
            <p:ph type="body" sz="quarter" idx="10"/>
          </p:nvPr>
        </p:nvSpPr>
        <p:spPr>
          <a:xfrm>
            <a:off x="907526" y="227929"/>
            <a:ext cx="10376948" cy="732192"/>
          </a:xfrm>
        </p:spPr>
        <p:txBody>
          <a:bodyPr/>
          <a:lstStyle/>
          <a:p>
            <a:r>
              <a:rPr lang="en-US" dirty="0" smtClean="0"/>
              <a:t>Master Data Management</a:t>
            </a:r>
            <a:endParaRPr lang="en-US" dirty="0"/>
          </a:p>
        </p:txBody>
      </p:sp>
      <p:sp>
        <p:nvSpPr>
          <p:cNvPr id="10" name="Definitions"/>
          <p:cNvSpPr txBox="1">
            <a:spLocks/>
          </p:cNvSpPr>
          <p:nvPr/>
        </p:nvSpPr>
        <p:spPr>
          <a:xfrm>
            <a:off x="609600" y="1309956"/>
            <a:ext cx="10969625" cy="4725987"/>
          </a:xfrm>
          <a:prstGeom prst="rect">
            <a:avLst/>
          </a:prstGeom>
        </p:spPr>
        <p:txBody>
          <a:bodyPr vert="horz" lIns="91440" tIns="45720" rIns="91440" bIns="45720" rtlCol="0" anchor="t">
            <a:normAutofit fontScale="55000" lnSpcReduction="20000"/>
          </a:bodyPr>
          <a:lstStyle>
            <a:lvl1pPr marL="0" indent="0" algn="ctr" defTabSz="914400" rtl="0" eaLnBrk="1" latinLnBrk="0" hangingPunct="1">
              <a:lnSpc>
                <a:spcPct val="90000"/>
              </a:lnSpc>
              <a:spcBef>
                <a:spcPts val="1000"/>
              </a:spcBef>
              <a:buFont typeface="Arial"/>
              <a:buNone/>
              <a:defRPr sz="4000" b="0" i="0" kern="1200">
                <a:solidFill>
                  <a:schemeClr val="accent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4500" dirty="0">
                <a:solidFill>
                  <a:schemeClr val="tx2"/>
                </a:solidFill>
              </a:rPr>
              <a:t>Master Data </a:t>
            </a:r>
          </a:p>
          <a:p>
            <a:pPr marL="457200" lvl="1" indent="-457200">
              <a:lnSpc>
                <a:spcPct val="120000"/>
              </a:lnSpc>
              <a:spcBef>
                <a:spcPts val="1000"/>
              </a:spcBef>
              <a:buFont typeface="Arial" panose="020B0604020202020204" pitchFamily="34" charset="0"/>
              <a:buChar char="•"/>
            </a:pPr>
            <a:r>
              <a:rPr lang="en-US" sz="4000" dirty="0">
                <a:solidFill>
                  <a:schemeClr val="tx2"/>
                </a:solidFill>
              </a:rPr>
              <a:t>core data that is essential to operation of the business</a:t>
            </a:r>
          </a:p>
          <a:p>
            <a:pPr marL="457200" lvl="1" indent="-457200">
              <a:lnSpc>
                <a:spcPct val="120000"/>
              </a:lnSpc>
              <a:spcBef>
                <a:spcPts val="1000"/>
              </a:spcBef>
              <a:buFont typeface="Arial" panose="020B0604020202020204" pitchFamily="34" charset="0"/>
              <a:buChar char="•"/>
            </a:pPr>
            <a:r>
              <a:rPr lang="en-US" sz="4000" dirty="0">
                <a:solidFill>
                  <a:schemeClr val="tx2"/>
                </a:solidFill>
              </a:rPr>
              <a:t>consistent and uniform set of identifiers and extended attributes that describes the core entities</a:t>
            </a:r>
          </a:p>
          <a:p>
            <a:pPr algn="l"/>
            <a:r>
              <a:rPr lang="en-US" sz="4500" dirty="0">
                <a:solidFill>
                  <a:schemeClr val="tx2"/>
                </a:solidFill>
              </a:rPr>
              <a:t>Master Data Management</a:t>
            </a:r>
          </a:p>
          <a:p>
            <a:pPr marL="571500" indent="-571500" algn="l">
              <a:buFont typeface="Arial" panose="020B0604020202020204" pitchFamily="34" charset="0"/>
              <a:buChar char="•"/>
            </a:pPr>
            <a:r>
              <a:rPr lang="en-US" dirty="0">
                <a:solidFill>
                  <a:schemeClr val="tx2"/>
                </a:solidFill>
              </a:rPr>
              <a:t>a methodology that identifies the most critical information within an organization—and creates a single view of truth to power business processes </a:t>
            </a:r>
          </a:p>
          <a:p>
            <a:pPr marL="571500" indent="-571500" algn="l">
              <a:buFont typeface="Arial" panose="020B0604020202020204" pitchFamily="34" charset="0"/>
              <a:buChar char="•"/>
            </a:pPr>
            <a:r>
              <a:rPr lang="en-US" dirty="0">
                <a:solidFill>
                  <a:schemeClr val="tx2"/>
                </a:solidFill>
              </a:rPr>
              <a:t>discipline in which business and IT work together to ensure the uniformity, accuracy, stewardship, semantic consistency and accountability of the enterprise’s official shared master data assets</a:t>
            </a:r>
          </a:p>
          <a:p>
            <a:pPr marL="571500" indent="-571500" algn="l">
              <a:buFont typeface="Arial" panose="020B0604020202020204" pitchFamily="34" charset="0"/>
              <a:buChar char="•"/>
            </a:pPr>
            <a:r>
              <a:rPr lang="en-US" dirty="0">
                <a:solidFill>
                  <a:schemeClr val="tx2"/>
                </a:solidFill>
              </a:rPr>
              <a:t>may be technology </a:t>
            </a:r>
            <a:r>
              <a:rPr lang="en-US" dirty="0" smtClean="0">
                <a:solidFill>
                  <a:schemeClr val="tx2"/>
                </a:solidFill>
              </a:rPr>
              <a:t>enabled</a:t>
            </a:r>
          </a:p>
          <a:p>
            <a:pPr algn="l"/>
            <a:r>
              <a:rPr lang="en-US" sz="4500" dirty="0" smtClean="0">
                <a:solidFill>
                  <a:srgbClr val="FFCC00"/>
                </a:solidFill>
              </a:rPr>
              <a:t>Golden Key</a:t>
            </a:r>
          </a:p>
          <a:p>
            <a:pPr marL="685800" indent="-685800" algn="l">
              <a:buFont typeface="Arial" panose="020B0604020202020204" pitchFamily="34" charset="0"/>
              <a:buChar char="•"/>
            </a:pPr>
            <a:r>
              <a:rPr lang="en-US" dirty="0" smtClean="0">
                <a:solidFill>
                  <a:srgbClr val="FFCC00"/>
                </a:solidFill>
              </a:rPr>
              <a:t>typical reference to the id given to the mastered data</a:t>
            </a:r>
            <a:endParaRPr lang="en-US" dirty="0">
              <a:solidFill>
                <a:srgbClr val="FFCC00"/>
              </a:solidFill>
            </a:endParaRPr>
          </a:p>
        </p:txBody>
      </p:sp>
    </p:spTree>
    <p:extLst>
      <p:ext uri="{BB962C8B-B14F-4D97-AF65-F5344CB8AC3E}">
        <p14:creationId xmlns:p14="http://schemas.microsoft.com/office/powerpoint/2010/main" val="73652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582930" y="278213"/>
            <a:ext cx="11155680" cy="1027795"/>
          </a:xfrm>
        </p:spPr>
        <p:txBody>
          <a:bodyPr>
            <a:normAutofit fontScale="85000" lnSpcReduction="10000"/>
          </a:bodyPr>
          <a:lstStyle/>
          <a:p>
            <a:r>
              <a:rPr lang="en-US" dirty="0"/>
              <a:t>Use Case: </a:t>
            </a:r>
            <a:r>
              <a:rPr lang="en-US" dirty="0" smtClean="0"/>
              <a:t>Enterprise Information Management</a:t>
            </a:r>
            <a:endParaRPr lang="en-US" dirty="0"/>
          </a:p>
        </p:txBody>
      </p:sp>
      <p:sp>
        <p:nvSpPr>
          <p:cNvPr id="74" name="DQS Bottom"/>
          <p:cNvSpPr/>
          <p:nvPr/>
        </p:nvSpPr>
        <p:spPr bwMode="auto">
          <a:xfrm rot="10800000">
            <a:off x="7767222" y="3811991"/>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5" name="MDS bottom"/>
          <p:cNvSpPr/>
          <p:nvPr/>
        </p:nvSpPr>
        <p:spPr bwMode="auto">
          <a:xfrm rot="10800000">
            <a:off x="4645827" y="3825828"/>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6" name="SSIS bottom"/>
          <p:cNvSpPr/>
          <p:nvPr/>
        </p:nvSpPr>
        <p:spPr bwMode="auto">
          <a:xfrm rot="10800000">
            <a:off x="1524431" y="3811992"/>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grpSp>
        <p:nvGrpSpPr>
          <p:cNvPr id="77" name="Background"/>
          <p:cNvGrpSpPr/>
          <p:nvPr/>
        </p:nvGrpSpPr>
        <p:grpSpPr>
          <a:xfrm>
            <a:off x="1321496" y="2187438"/>
            <a:ext cx="9418320" cy="1658811"/>
            <a:chOff x="1456579" y="2447213"/>
            <a:chExt cx="9418320" cy="1658811"/>
          </a:xfrm>
        </p:grpSpPr>
        <p:sp>
          <p:nvSpPr>
            <p:cNvPr id="78" name="Rectangle 77"/>
            <p:cNvSpPr>
              <a:spLocks noChangeAspect="1"/>
            </p:cNvSpPr>
            <p:nvPr/>
          </p:nvSpPr>
          <p:spPr bwMode="auto">
            <a:xfrm>
              <a:off x="1456579" y="2447235"/>
              <a:ext cx="9418320" cy="1658789"/>
            </a:xfrm>
            <a:prstGeom prst="rect">
              <a:avLst/>
            </a:prstGeom>
            <a:gradFill flip="none" rotWithShape="1">
              <a:gsLst>
                <a:gs pos="0">
                  <a:srgbClr val="5B9BD5">
                    <a:lumMod val="75000"/>
                    <a:alpha val="80000"/>
                  </a:srgbClr>
                </a:gs>
                <a:gs pos="52000">
                  <a:srgbClr val="C00000">
                    <a:alpha val="70000"/>
                  </a:srgbClr>
                </a:gs>
                <a:gs pos="100000">
                  <a:srgbClr val="5B9BD5">
                    <a:lumMod val="50000"/>
                    <a:alpha val="80000"/>
                  </a:srgbClr>
                </a:gs>
              </a:gsLst>
              <a:lin ang="2700000" scaled="1"/>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9" name="Rectangle 78"/>
            <p:cNvSpPr>
              <a:spLocks/>
            </p:cNvSpPr>
            <p:nvPr/>
          </p:nvSpPr>
          <p:spPr bwMode="auto">
            <a:xfrm>
              <a:off x="1456579" y="2447213"/>
              <a:ext cx="9418320" cy="1483131"/>
            </a:xfrm>
            <a:prstGeom prst="rect">
              <a:avLst/>
            </a:prstGeom>
            <a:gradFill flip="none" rotWithShape="1">
              <a:gsLst>
                <a:gs pos="0">
                  <a:srgbClr val="E7E6E6">
                    <a:lumMod val="25000"/>
                  </a:srgbClr>
                </a:gs>
                <a:gs pos="52000">
                  <a:sysClr val="windowText" lastClr="000000">
                    <a:lumMod val="50000"/>
                    <a:lumOff val="50000"/>
                  </a:sysClr>
                </a:gs>
                <a:gs pos="100000">
                  <a:srgbClr val="E7E6E6">
                    <a:lumMod val="2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grpSp>
      <p:sp>
        <p:nvSpPr>
          <p:cNvPr id="80" name="DQS Top"/>
          <p:cNvSpPr>
            <a:spLocks/>
          </p:cNvSpPr>
          <p:nvPr/>
        </p:nvSpPr>
        <p:spPr bwMode="auto">
          <a:xfrm>
            <a:off x="7767222" y="1287762"/>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1" name="MDS top"/>
          <p:cNvSpPr/>
          <p:nvPr/>
        </p:nvSpPr>
        <p:spPr bwMode="auto">
          <a:xfrm>
            <a:off x="4645826" y="1287762"/>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2" name="SSIS top"/>
          <p:cNvSpPr/>
          <p:nvPr/>
        </p:nvSpPr>
        <p:spPr bwMode="auto">
          <a:xfrm>
            <a:off x="1524430" y="1287762"/>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3" name="DQS Text"/>
          <p:cNvSpPr/>
          <p:nvPr/>
        </p:nvSpPr>
        <p:spPr>
          <a:xfrm>
            <a:off x="7858662" y="3851551"/>
            <a:ext cx="2560320" cy="1538883"/>
          </a:xfrm>
          <a:prstGeom prst="rect">
            <a:avLst/>
          </a:prstGeom>
        </p:spPr>
        <p:txBody>
          <a:bodyPr wrap="square">
            <a:sp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Knowledge-driven data cleansing</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Corrects and de-duplicates data</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Integrates with Integration Services</a:t>
            </a:r>
          </a:p>
        </p:txBody>
      </p:sp>
      <p:sp>
        <p:nvSpPr>
          <p:cNvPr id="84" name="MDS text"/>
          <p:cNvSpPr txBox="1"/>
          <p:nvPr/>
        </p:nvSpPr>
        <p:spPr>
          <a:xfrm>
            <a:off x="4737266" y="3851551"/>
            <a:ext cx="2560320" cy="1437899"/>
          </a:xfrm>
          <a:prstGeom prst="rect">
            <a:avLst/>
          </a:prstGeom>
          <a:noFill/>
        </p:spPr>
        <p:txBody>
          <a:bodyPr wrap="square" rtlCol="0">
            <a:no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Master data management</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Manages reliable, centralized data</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Broadens its reach with a new Excel Add-in that can leverage Data Quality Services</a:t>
            </a:r>
          </a:p>
        </p:txBody>
      </p:sp>
      <p:sp>
        <p:nvSpPr>
          <p:cNvPr id="85" name="SSIS Text"/>
          <p:cNvSpPr txBox="1">
            <a:spLocks/>
          </p:cNvSpPr>
          <p:nvPr/>
        </p:nvSpPr>
        <p:spPr>
          <a:xfrm>
            <a:off x="1615870" y="3851551"/>
            <a:ext cx="2560320" cy="1624967"/>
          </a:xfrm>
          <a:prstGeom prst="rect">
            <a:avLst/>
          </a:prstGeom>
          <a:noFill/>
        </p:spPr>
        <p:txBody>
          <a:bodyPr wrap="square" lIns="67217" tIns="33609" rIns="67217" bIns="33609" rtlCol="0">
            <a:sp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Primarily designed to implement ETL processes</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Provides a robust, flexible, fast, scalable and extensible architecture</a:t>
            </a:r>
          </a:p>
          <a:p>
            <a:pPr marL="129569" indent="-129569" defTabSz="672358">
              <a:spcAft>
                <a:spcPts val="588"/>
              </a:spcAft>
              <a:buSzPct val="100000"/>
              <a:buFont typeface="Arial" pitchFamily="34" charset="0"/>
              <a:buChar char="•"/>
            </a:pPr>
            <a:endParaRPr lang="en-US" sz="809"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a:p>
            <a:pPr marL="129569" indent="-129569" defTabSz="672358">
              <a:spcAft>
                <a:spcPts val="588"/>
              </a:spcAft>
              <a:buSzPct val="100000"/>
              <a:buFont typeface="Arial" pitchFamily="34" charset="0"/>
              <a:buChar char="•"/>
            </a:pPr>
            <a:endParaRPr lang="en-US" sz="809"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p:txBody>
      </p:sp>
      <p:pic>
        <p:nvPicPr>
          <p:cNvPr id="86" name="MDS Pi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8505" y="2367397"/>
            <a:ext cx="2297842" cy="128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DQS Pic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32550" y="2184517"/>
            <a:ext cx="1812544"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CCCC Data Bottom"/>
          <p:cNvSpPr>
            <a:spLocks noChangeAspect="1"/>
          </p:cNvSpPr>
          <p:nvPr/>
        </p:nvSpPr>
        <p:spPr bwMode="auto">
          <a:xfrm>
            <a:off x="1524430" y="5372843"/>
            <a:ext cx="8985992" cy="456688"/>
          </a:xfrm>
          <a:prstGeom prst="roundRect">
            <a:avLst/>
          </a:prstGeom>
          <a:gradFill>
            <a:gsLst>
              <a:gs pos="0">
                <a:srgbClr val="0072BA"/>
              </a:gs>
              <a:gs pos="50000">
                <a:srgbClr val="0951A4"/>
              </a:gs>
              <a:gs pos="100000">
                <a:srgbClr val="1F419B"/>
              </a:gs>
            </a:gsLst>
          </a:gradFill>
          <a:ln>
            <a:solidFill>
              <a:srgbClr val="1F419B"/>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7232" tIns="67232" rIns="67232" bIns="67232" numCol="1" rtlCol="0" anchor="t" anchorCtr="0" compatLnSpc="1">
            <a:prstTxWarp prst="textNoShape">
              <a:avLst/>
            </a:prstTxWarp>
            <a:spAutoFit/>
          </a:bodyPr>
          <a:lstStyle/>
          <a:p>
            <a:pPr algn="ctr" defTabSz="672358">
              <a:defRPr/>
            </a:pPr>
            <a:r>
              <a:rPr lang="en-US" b="1" kern="0" dirty="0">
                <a:solidFill>
                  <a:prstClr val="white"/>
                </a:solidFill>
                <a:latin typeface="Calibri" panose="020F0502020204030204"/>
              </a:rPr>
              <a:t>Complete, Clean, Consistent and Current Data</a:t>
            </a:r>
          </a:p>
        </p:txBody>
      </p:sp>
      <p:pic>
        <p:nvPicPr>
          <p:cNvPr id="89" name="SSIS Pict"/>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186813" y="2367397"/>
            <a:ext cx="1418435" cy="128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DQS Logo"/>
          <p:cNvGrpSpPr/>
          <p:nvPr/>
        </p:nvGrpSpPr>
        <p:grpSpPr>
          <a:xfrm>
            <a:off x="8117976" y="1392350"/>
            <a:ext cx="2041693" cy="757242"/>
            <a:chOff x="8253059" y="1652125"/>
            <a:chExt cx="2041693" cy="757242"/>
          </a:xfrm>
        </p:grpSpPr>
        <p:pic>
          <p:nvPicPr>
            <p:cNvPr id="91" name="Picture 90"/>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8253059" y="1652125"/>
              <a:ext cx="2041693" cy="600206"/>
            </a:xfrm>
            <a:prstGeom prst="rect">
              <a:avLst/>
            </a:prstGeom>
          </p:spPr>
        </p:pic>
        <p:sp>
          <p:nvSpPr>
            <p:cNvPr id="92" name="TextBox 91"/>
            <p:cNvSpPr txBox="1"/>
            <p:nvPr/>
          </p:nvSpPr>
          <p:spPr>
            <a:xfrm>
              <a:off x="8253059" y="2079691"/>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Data Quality Services</a:t>
              </a:r>
            </a:p>
          </p:txBody>
        </p:sp>
        <p:sp>
          <p:nvSpPr>
            <p:cNvPr id="93" name="Rectangle 92"/>
            <p:cNvSpPr/>
            <p:nvPr/>
          </p:nvSpPr>
          <p:spPr>
            <a:xfrm>
              <a:off x="9757431" y="1877128"/>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MDS Logo"/>
          <p:cNvGrpSpPr/>
          <p:nvPr/>
        </p:nvGrpSpPr>
        <p:grpSpPr>
          <a:xfrm>
            <a:off x="4996580" y="1392349"/>
            <a:ext cx="2041693" cy="757241"/>
            <a:chOff x="5131663" y="1652124"/>
            <a:chExt cx="2041693" cy="757241"/>
          </a:xfrm>
        </p:grpSpPr>
        <p:pic>
          <p:nvPicPr>
            <p:cNvPr id="95" name="Picture 94"/>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5131663" y="1652124"/>
              <a:ext cx="2041693" cy="600206"/>
            </a:xfrm>
            <a:prstGeom prst="rect">
              <a:avLst/>
            </a:prstGeom>
          </p:spPr>
        </p:pic>
        <p:sp>
          <p:nvSpPr>
            <p:cNvPr id="96" name="TextBox 95"/>
            <p:cNvSpPr txBox="1"/>
            <p:nvPr/>
          </p:nvSpPr>
          <p:spPr>
            <a:xfrm>
              <a:off x="5131663" y="2079689"/>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Master Data Services</a:t>
              </a:r>
            </a:p>
          </p:txBody>
        </p:sp>
        <p:sp>
          <p:nvSpPr>
            <p:cNvPr id="97" name="Rectangle 96"/>
            <p:cNvSpPr/>
            <p:nvPr/>
          </p:nvSpPr>
          <p:spPr>
            <a:xfrm>
              <a:off x="6655847" y="1869931"/>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SSIS Logo"/>
          <p:cNvGrpSpPr/>
          <p:nvPr/>
        </p:nvGrpSpPr>
        <p:grpSpPr>
          <a:xfrm>
            <a:off x="1875184" y="1392349"/>
            <a:ext cx="2041693" cy="757241"/>
            <a:chOff x="2010267" y="1652124"/>
            <a:chExt cx="2041693" cy="757241"/>
          </a:xfrm>
        </p:grpSpPr>
        <p:pic>
          <p:nvPicPr>
            <p:cNvPr id="99" name="Picture 98"/>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2010267" y="1652124"/>
              <a:ext cx="2041693" cy="600206"/>
            </a:xfrm>
            <a:prstGeom prst="rect">
              <a:avLst/>
            </a:prstGeom>
          </p:spPr>
        </p:pic>
        <p:sp>
          <p:nvSpPr>
            <p:cNvPr id="100" name="TextBox 99"/>
            <p:cNvSpPr txBox="1"/>
            <p:nvPr/>
          </p:nvSpPr>
          <p:spPr>
            <a:xfrm>
              <a:off x="2010267" y="2079689"/>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Integration Services</a:t>
              </a:r>
            </a:p>
          </p:txBody>
        </p:sp>
        <p:sp>
          <p:nvSpPr>
            <p:cNvPr id="101" name="Rectangle 100"/>
            <p:cNvSpPr/>
            <p:nvPr/>
          </p:nvSpPr>
          <p:spPr>
            <a:xfrm>
              <a:off x="3531911" y="1886402"/>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48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00"/>
                                        <p:tgtEl>
                                          <p:spTgt spid="82"/>
                                        </p:tgtEl>
                                      </p:cBhvr>
                                    </p:animEffect>
                                    <p:anim calcmode="lin" valueType="num">
                                      <p:cBhvr>
                                        <p:cTn id="11" dur="1000" fill="hold"/>
                                        <p:tgtEl>
                                          <p:spTgt spid="82"/>
                                        </p:tgtEl>
                                        <p:attrNameLst>
                                          <p:attrName>ppt_x</p:attrName>
                                        </p:attrNameLst>
                                      </p:cBhvr>
                                      <p:tavLst>
                                        <p:tav tm="0">
                                          <p:val>
                                            <p:strVal val="#ppt_x"/>
                                          </p:val>
                                        </p:tav>
                                        <p:tav tm="100000">
                                          <p:val>
                                            <p:strVal val="#ppt_x"/>
                                          </p:val>
                                        </p:tav>
                                      </p:tavLst>
                                    </p:anim>
                                    <p:anim calcmode="lin" valueType="num">
                                      <p:cBhvr>
                                        <p:cTn id="12" dur="1000" fill="hold"/>
                                        <p:tgtEl>
                                          <p:spTgt spid="82"/>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40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1000"/>
                                        <p:tgtEl>
                                          <p:spTgt spid="76"/>
                                        </p:tgtEl>
                                      </p:cBhvr>
                                    </p:animEffect>
                                    <p:anim calcmode="lin" valueType="num">
                                      <p:cBhvr>
                                        <p:cTn id="16" dur="1000" fill="hold"/>
                                        <p:tgtEl>
                                          <p:spTgt spid="76"/>
                                        </p:tgtEl>
                                        <p:attrNameLst>
                                          <p:attrName>ppt_x</p:attrName>
                                        </p:attrNameLst>
                                      </p:cBhvr>
                                      <p:tavLst>
                                        <p:tav tm="0">
                                          <p:val>
                                            <p:strVal val="#ppt_x"/>
                                          </p:val>
                                        </p:tav>
                                        <p:tav tm="100000">
                                          <p:val>
                                            <p:strVal val="#ppt_x"/>
                                          </p:val>
                                        </p:tav>
                                      </p:tavLst>
                                    </p:anim>
                                    <p:anim calcmode="lin" valueType="num">
                                      <p:cBhvr>
                                        <p:cTn id="17" dur="1000" fill="hold"/>
                                        <p:tgtEl>
                                          <p:spTgt spid="76"/>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40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anim calcmode="lin" valueType="num">
                                      <p:cBhvr>
                                        <p:cTn id="21" dur="1000" fill="hold"/>
                                        <p:tgtEl>
                                          <p:spTgt spid="81"/>
                                        </p:tgtEl>
                                        <p:attrNameLst>
                                          <p:attrName>ppt_x</p:attrName>
                                        </p:attrNameLst>
                                      </p:cBhvr>
                                      <p:tavLst>
                                        <p:tav tm="0">
                                          <p:val>
                                            <p:strVal val="#ppt_x"/>
                                          </p:val>
                                        </p:tav>
                                        <p:tav tm="100000">
                                          <p:val>
                                            <p:strVal val="#ppt_x"/>
                                          </p:val>
                                        </p:tav>
                                      </p:tavLst>
                                    </p:anim>
                                    <p:anim calcmode="lin" valueType="num">
                                      <p:cBhvr>
                                        <p:cTn id="22" dur="1000" fill="hold"/>
                                        <p:tgtEl>
                                          <p:spTgt spid="8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40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1000"/>
                                        <p:tgtEl>
                                          <p:spTgt spid="75"/>
                                        </p:tgtEl>
                                      </p:cBhvr>
                                    </p:animEffect>
                                    <p:anim calcmode="lin" valueType="num">
                                      <p:cBhvr>
                                        <p:cTn id="26" dur="1000" fill="hold"/>
                                        <p:tgtEl>
                                          <p:spTgt spid="75"/>
                                        </p:tgtEl>
                                        <p:attrNameLst>
                                          <p:attrName>ppt_x</p:attrName>
                                        </p:attrNameLst>
                                      </p:cBhvr>
                                      <p:tavLst>
                                        <p:tav tm="0">
                                          <p:val>
                                            <p:strVal val="#ppt_x"/>
                                          </p:val>
                                        </p:tav>
                                        <p:tav tm="100000">
                                          <p:val>
                                            <p:strVal val="#ppt_x"/>
                                          </p:val>
                                        </p:tav>
                                      </p:tavLst>
                                    </p:anim>
                                    <p:anim calcmode="lin" valueType="num">
                                      <p:cBhvr>
                                        <p:cTn id="27" dur="1000" fill="hold"/>
                                        <p:tgtEl>
                                          <p:spTgt spid="75"/>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4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1000"/>
                                        <p:tgtEl>
                                          <p:spTgt spid="80"/>
                                        </p:tgtEl>
                                      </p:cBhvr>
                                    </p:animEffect>
                                    <p:anim calcmode="lin" valueType="num">
                                      <p:cBhvr>
                                        <p:cTn id="31" dur="1000" fill="hold"/>
                                        <p:tgtEl>
                                          <p:spTgt spid="80"/>
                                        </p:tgtEl>
                                        <p:attrNameLst>
                                          <p:attrName>ppt_x</p:attrName>
                                        </p:attrNameLst>
                                      </p:cBhvr>
                                      <p:tavLst>
                                        <p:tav tm="0">
                                          <p:val>
                                            <p:strVal val="#ppt_x"/>
                                          </p:val>
                                        </p:tav>
                                        <p:tav tm="100000">
                                          <p:val>
                                            <p:strVal val="#ppt_x"/>
                                          </p:val>
                                        </p:tav>
                                      </p:tavLst>
                                    </p:anim>
                                    <p:anim calcmode="lin" valueType="num">
                                      <p:cBhvr>
                                        <p:cTn id="32" dur="1000" fill="hold"/>
                                        <p:tgtEl>
                                          <p:spTgt spid="80"/>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anim calcmode="lin" valueType="num">
                                      <p:cBhvr>
                                        <p:cTn id="36" dur="1000" fill="hold"/>
                                        <p:tgtEl>
                                          <p:spTgt spid="74"/>
                                        </p:tgtEl>
                                        <p:attrNameLst>
                                          <p:attrName>ppt_x</p:attrName>
                                        </p:attrNameLst>
                                      </p:cBhvr>
                                      <p:tavLst>
                                        <p:tav tm="0">
                                          <p:val>
                                            <p:strVal val="#ppt_x"/>
                                          </p:val>
                                        </p:tav>
                                        <p:tav tm="100000">
                                          <p:val>
                                            <p:strVal val="#ppt_x"/>
                                          </p:val>
                                        </p:tav>
                                      </p:tavLst>
                                    </p:anim>
                                    <p:anim calcmode="lin" valueType="num">
                                      <p:cBhvr>
                                        <p:cTn id="37" dur="1000" fill="hold"/>
                                        <p:tgtEl>
                                          <p:spTgt spid="74"/>
                                        </p:tgtEl>
                                        <p:attrNameLst>
                                          <p:attrName>ppt_y</p:attrName>
                                        </p:attrNameLst>
                                      </p:cBhvr>
                                      <p:tavLst>
                                        <p:tav tm="0">
                                          <p:val>
                                            <p:strVal val="#ppt_y-.1"/>
                                          </p:val>
                                        </p:tav>
                                        <p:tav tm="100000">
                                          <p:val>
                                            <p:strVal val="#ppt_y"/>
                                          </p:val>
                                        </p:tav>
                                      </p:tavLst>
                                    </p:anim>
                                  </p:childTnLst>
                                </p:cTn>
                              </p:par>
                              <p:par>
                                <p:cTn id="38" presetID="53" presetClass="entr" presetSubtype="16" fill="hold" nodeType="withEffect">
                                  <p:stCondLst>
                                    <p:cond delay="400"/>
                                  </p:stCondLst>
                                  <p:childTnLst>
                                    <p:set>
                                      <p:cBhvr>
                                        <p:cTn id="39" dur="1" fill="hold">
                                          <p:stCondLst>
                                            <p:cond delay="0"/>
                                          </p:stCondLst>
                                        </p:cTn>
                                        <p:tgtEl>
                                          <p:spTgt spid="89"/>
                                        </p:tgtEl>
                                        <p:attrNameLst>
                                          <p:attrName>style.visibility</p:attrName>
                                        </p:attrNameLst>
                                      </p:cBhvr>
                                      <p:to>
                                        <p:strVal val="visible"/>
                                      </p:to>
                                    </p:set>
                                    <p:anim calcmode="lin" valueType="num">
                                      <p:cBhvr>
                                        <p:cTn id="40" dur="500" fill="hold"/>
                                        <p:tgtEl>
                                          <p:spTgt spid="89"/>
                                        </p:tgtEl>
                                        <p:attrNameLst>
                                          <p:attrName>ppt_w</p:attrName>
                                        </p:attrNameLst>
                                      </p:cBhvr>
                                      <p:tavLst>
                                        <p:tav tm="0">
                                          <p:val>
                                            <p:fltVal val="0"/>
                                          </p:val>
                                        </p:tav>
                                        <p:tav tm="100000">
                                          <p:val>
                                            <p:strVal val="#ppt_w"/>
                                          </p:val>
                                        </p:tav>
                                      </p:tavLst>
                                    </p:anim>
                                    <p:anim calcmode="lin" valueType="num">
                                      <p:cBhvr>
                                        <p:cTn id="41" dur="500" fill="hold"/>
                                        <p:tgtEl>
                                          <p:spTgt spid="89"/>
                                        </p:tgtEl>
                                        <p:attrNameLst>
                                          <p:attrName>ppt_h</p:attrName>
                                        </p:attrNameLst>
                                      </p:cBhvr>
                                      <p:tavLst>
                                        <p:tav tm="0">
                                          <p:val>
                                            <p:fltVal val="0"/>
                                          </p:val>
                                        </p:tav>
                                        <p:tav tm="100000">
                                          <p:val>
                                            <p:strVal val="#ppt_h"/>
                                          </p:val>
                                        </p:tav>
                                      </p:tavLst>
                                    </p:anim>
                                    <p:animEffect transition="in" filter="fade">
                                      <p:cBhvr>
                                        <p:cTn id="42" dur="500"/>
                                        <p:tgtEl>
                                          <p:spTgt spid="89"/>
                                        </p:tgtEl>
                                      </p:cBhvr>
                                    </p:animEffect>
                                  </p:childTnLst>
                                </p:cTn>
                              </p:par>
                              <p:par>
                                <p:cTn id="43" presetID="53" presetClass="entr" presetSubtype="16" fill="hold" nodeType="withEffect">
                                  <p:stCondLst>
                                    <p:cond delay="400"/>
                                  </p:stCondLst>
                                  <p:childTnLst>
                                    <p:set>
                                      <p:cBhvr>
                                        <p:cTn id="44" dur="1" fill="hold">
                                          <p:stCondLst>
                                            <p:cond delay="0"/>
                                          </p:stCondLst>
                                        </p:cTn>
                                        <p:tgtEl>
                                          <p:spTgt spid="86"/>
                                        </p:tgtEl>
                                        <p:attrNameLst>
                                          <p:attrName>style.visibility</p:attrName>
                                        </p:attrNameLst>
                                      </p:cBhvr>
                                      <p:to>
                                        <p:strVal val="visible"/>
                                      </p:to>
                                    </p:set>
                                    <p:anim calcmode="lin" valueType="num">
                                      <p:cBhvr>
                                        <p:cTn id="45" dur="500" fill="hold"/>
                                        <p:tgtEl>
                                          <p:spTgt spid="86"/>
                                        </p:tgtEl>
                                        <p:attrNameLst>
                                          <p:attrName>ppt_w</p:attrName>
                                        </p:attrNameLst>
                                      </p:cBhvr>
                                      <p:tavLst>
                                        <p:tav tm="0">
                                          <p:val>
                                            <p:fltVal val="0"/>
                                          </p:val>
                                        </p:tav>
                                        <p:tav tm="100000">
                                          <p:val>
                                            <p:strVal val="#ppt_w"/>
                                          </p:val>
                                        </p:tav>
                                      </p:tavLst>
                                    </p:anim>
                                    <p:anim calcmode="lin" valueType="num">
                                      <p:cBhvr>
                                        <p:cTn id="46" dur="500" fill="hold"/>
                                        <p:tgtEl>
                                          <p:spTgt spid="86"/>
                                        </p:tgtEl>
                                        <p:attrNameLst>
                                          <p:attrName>ppt_h</p:attrName>
                                        </p:attrNameLst>
                                      </p:cBhvr>
                                      <p:tavLst>
                                        <p:tav tm="0">
                                          <p:val>
                                            <p:fltVal val="0"/>
                                          </p:val>
                                        </p:tav>
                                        <p:tav tm="100000">
                                          <p:val>
                                            <p:strVal val="#ppt_h"/>
                                          </p:val>
                                        </p:tav>
                                      </p:tavLst>
                                    </p:anim>
                                    <p:animEffect transition="in" filter="fade">
                                      <p:cBhvr>
                                        <p:cTn id="47" dur="500"/>
                                        <p:tgtEl>
                                          <p:spTgt spid="86"/>
                                        </p:tgtEl>
                                      </p:cBhvr>
                                    </p:animEffect>
                                  </p:childTnLst>
                                </p:cTn>
                              </p:par>
                              <p:par>
                                <p:cTn id="48" presetID="53" presetClass="entr" presetSubtype="16" fill="hold" nodeType="withEffect">
                                  <p:stCondLst>
                                    <p:cond delay="400"/>
                                  </p:stCondLst>
                                  <p:childTnLst>
                                    <p:set>
                                      <p:cBhvr>
                                        <p:cTn id="49" dur="1" fill="hold">
                                          <p:stCondLst>
                                            <p:cond delay="0"/>
                                          </p:stCondLst>
                                        </p:cTn>
                                        <p:tgtEl>
                                          <p:spTgt spid="87"/>
                                        </p:tgtEl>
                                        <p:attrNameLst>
                                          <p:attrName>style.visibility</p:attrName>
                                        </p:attrNameLst>
                                      </p:cBhvr>
                                      <p:to>
                                        <p:strVal val="visible"/>
                                      </p:to>
                                    </p:set>
                                    <p:anim calcmode="lin" valueType="num">
                                      <p:cBhvr>
                                        <p:cTn id="50" dur="500" fill="hold"/>
                                        <p:tgtEl>
                                          <p:spTgt spid="87"/>
                                        </p:tgtEl>
                                        <p:attrNameLst>
                                          <p:attrName>ppt_w</p:attrName>
                                        </p:attrNameLst>
                                      </p:cBhvr>
                                      <p:tavLst>
                                        <p:tav tm="0">
                                          <p:val>
                                            <p:fltVal val="0"/>
                                          </p:val>
                                        </p:tav>
                                        <p:tav tm="100000">
                                          <p:val>
                                            <p:strVal val="#ppt_w"/>
                                          </p:val>
                                        </p:tav>
                                      </p:tavLst>
                                    </p:anim>
                                    <p:anim calcmode="lin" valueType="num">
                                      <p:cBhvr>
                                        <p:cTn id="51" dur="500" fill="hold"/>
                                        <p:tgtEl>
                                          <p:spTgt spid="87"/>
                                        </p:tgtEl>
                                        <p:attrNameLst>
                                          <p:attrName>ppt_h</p:attrName>
                                        </p:attrNameLst>
                                      </p:cBhvr>
                                      <p:tavLst>
                                        <p:tav tm="0">
                                          <p:val>
                                            <p:fltVal val="0"/>
                                          </p:val>
                                        </p:tav>
                                        <p:tav tm="100000">
                                          <p:val>
                                            <p:strVal val="#ppt_h"/>
                                          </p:val>
                                        </p:tav>
                                      </p:tavLst>
                                    </p:anim>
                                    <p:animEffect transition="in" filter="fade">
                                      <p:cBhvr>
                                        <p:cTn id="52" dur="500"/>
                                        <p:tgtEl>
                                          <p:spTgt spid="87"/>
                                        </p:tgtEl>
                                      </p:cBhvr>
                                    </p:animEffect>
                                  </p:childTnLst>
                                </p:cTn>
                              </p:par>
                              <p:par>
                                <p:cTn id="53" presetID="10" presetClass="entr" presetSubtype="0" fill="hold" nodeType="withEffect">
                                  <p:stCondLst>
                                    <p:cond delay="40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par>
                                <p:cTn id="56" presetID="10" presetClass="entr" presetSubtype="0" fill="hold" nodeType="withEffect">
                                  <p:stCondLst>
                                    <p:cond delay="40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10" presetClass="entr" presetSubtype="0" fill="hold" nodeType="withEffect">
                                  <p:stCondLst>
                                    <p:cond delay="40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par>
                                <p:cTn id="62" presetID="10" presetClass="entr" presetSubtype="0" fill="hold" grpId="0" nodeType="withEffect">
                                  <p:stCondLst>
                                    <p:cond delay="70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1000"/>
                                        <p:tgtEl>
                                          <p:spTgt spid="85"/>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1000"/>
                                        <p:tgtEl>
                                          <p:spTgt spid="84"/>
                                        </p:tgtEl>
                                      </p:cBhvr>
                                    </p:animEffect>
                                  </p:childTnLst>
                                </p:cTn>
                              </p:par>
                              <p:par>
                                <p:cTn id="68" presetID="10" presetClass="entr" presetSubtype="0" fill="hold" grpId="0" nodeType="withEffect">
                                  <p:stCondLst>
                                    <p:cond delay="180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1000"/>
                                        <p:tgtEl>
                                          <p:spTgt spid="83"/>
                                        </p:tgtEl>
                                      </p:cBhvr>
                                    </p:animEffect>
                                  </p:childTnLst>
                                </p:cTn>
                              </p:par>
                            </p:childTnLst>
                          </p:cTn>
                        </p:par>
                        <p:par>
                          <p:cTn id="71" fill="hold">
                            <p:stCondLst>
                              <p:cond delay="2800"/>
                            </p:stCondLst>
                            <p:childTnLst>
                              <p:par>
                                <p:cTn id="72" presetID="1" presetClass="entr" presetSubtype="0" fill="hold" grpId="0" nodeType="afterEffect">
                                  <p:stCondLst>
                                    <p:cond delay="0"/>
                                  </p:stCondLst>
                                  <p:childTnLst>
                                    <p:set>
                                      <p:cBhvr>
                                        <p:cTn id="73"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80" grpId="0" animBg="1"/>
      <p:bldP spid="81" grpId="0" animBg="1"/>
      <p:bldP spid="82" grpId="0" animBg="1"/>
      <p:bldP spid="83" grpId="0"/>
      <p:bldP spid="84" grpId="0"/>
      <p:bldP spid="85" grpId="0"/>
      <p:bldP spid="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07526" y="1039090"/>
            <a:ext cx="10376948" cy="5320145"/>
          </a:xfrm>
        </p:spPr>
        <p:txBody>
          <a:bodyPr>
            <a:normAutofit fontScale="40000" lnSpcReduction="20000"/>
          </a:bodyPr>
          <a:lstStyle/>
          <a:p>
            <a:pPr algn="l"/>
            <a:r>
              <a:rPr lang="en-US" sz="6000" dirty="0" smtClean="0"/>
              <a:t>Enables </a:t>
            </a:r>
            <a:r>
              <a:rPr lang="en-US" sz="6000" dirty="0"/>
              <a:t>your organization to manage a trusted version of </a:t>
            </a:r>
            <a:r>
              <a:rPr lang="en-US" sz="6000" dirty="0" smtClean="0"/>
              <a:t>data.  SQL </a:t>
            </a:r>
            <a:r>
              <a:rPr lang="en-US" sz="6000" dirty="0"/>
              <a:t>Server </a:t>
            </a:r>
            <a:r>
              <a:rPr lang="en-US" sz="6000" dirty="0" smtClean="0"/>
              <a:t>MDS </a:t>
            </a:r>
            <a:r>
              <a:rPr lang="en-US" sz="6000" dirty="0"/>
              <a:t>solution first available in 2008 R2, improved in 2016</a:t>
            </a:r>
          </a:p>
          <a:p>
            <a:pPr marL="635565" lvl="1" indent="-173336">
              <a:buFont typeface="Arial" panose="020B0604020202020204" pitchFamily="34" charset="0"/>
              <a:buChar char="•"/>
            </a:pPr>
            <a:r>
              <a:rPr lang="en-US" sz="6000" dirty="0"/>
              <a:t>Create a (logical) data model for master data (under Shared Features)</a:t>
            </a:r>
          </a:p>
          <a:p>
            <a:pPr marL="635565" lvl="1" indent="-173336">
              <a:buFont typeface="Arial" panose="020B0604020202020204" pitchFamily="34" charset="0"/>
              <a:buChar char="•"/>
            </a:pPr>
            <a:r>
              <a:rPr lang="en-US" sz="6000" dirty="0"/>
              <a:t>Create validation and business rules (can be defined in Excel) with workflow</a:t>
            </a:r>
          </a:p>
          <a:p>
            <a:pPr marL="635565" lvl="1" indent="-173336">
              <a:buFont typeface="Arial" panose="020B0604020202020204" pitchFamily="34" charset="0"/>
              <a:buChar char="•"/>
            </a:pPr>
            <a:r>
              <a:rPr lang="en-US" sz="6000" dirty="0"/>
              <a:t>Allows for load of data from various data sources</a:t>
            </a:r>
          </a:p>
          <a:p>
            <a:pPr marL="635565" lvl="1" indent="-173336">
              <a:buFont typeface="Arial" panose="020B0604020202020204" pitchFamily="34" charset="0"/>
              <a:buChar char="•"/>
            </a:pPr>
            <a:r>
              <a:rPr lang="en-US" sz="6000" dirty="0"/>
              <a:t>Allows manual modification of trusted version</a:t>
            </a:r>
          </a:p>
          <a:p>
            <a:pPr marL="635565" lvl="1" indent="-173336">
              <a:buFont typeface="Arial" panose="020B0604020202020204" pitchFamily="34" charset="0"/>
              <a:buChar char="•"/>
            </a:pPr>
            <a:r>
              <a:rPr lang="en-US" sz="6000" dirty="0"/>
              <a:t>Versioning</a:t>
            </a:r>
          </a:p>
          <a:p>
            <a:pPr marL="635565" lvl="1" indent="-173336">
              <a:buFont typeface="Arial" panose="020B0604020202020204" pitchFamily="34" charset="0"/>
              <a:buChar char="•"/>
            </a:pPr>
            <a:r>
              <a:rPr lang="en-US" sz="6000" dirty="0"/>
              <a:t>Security</a:t>
            </a:r>
          </a:p>
          <a:p>
            <a:pPr marL="635565" lvl="1" indent="-173336">
              <a:buFont typeface="Arial" panose="020B0604020202020204" pitchFamily="34" charset="0"/>
              <a:buChar char="•"/>
            </a:pPr>
            <a:r>
              <a:rPr lang="en-US" sz="6000" dirty="0"/>
              <a:t>Notifications</a:t>
            </a:r>
          </a:p>
          <a:p>
            <a:pPr marL="635565" lvl="1" indent="-173336">
              <a:buFont typeface="Arial" panose="020B0604020202020204" pitchFamily="34" charset="0"/>
              <a:buChar char="•"/>
            </a:pPr>
            <a:r>
              <a:rPr lang="en-US" sz="6000" dirty="0" err="1"/>
              <a:t>Sharepoint</a:t>
            </a:r>
            <a:r>
              <a:rPr lang="en-US" sz="6000" dirty="0"/>
              <a:t> </a:t>
            </a:r>
            <a:r>
              <a:rPr lang="en-US" sz="6000" dirty="0" smtClean="0"/>
              <a:t>integration</a:t>
            </a:r>
            <a:endParaRPr lang="en-US" sz="6000" dirty="0"/>
          </a:p>
          <a:p>
            <a:pPr algn="l"/>
            <a:r>
              <a:rPr lang="en-US" sz="6000" dirty="0"/>
              <a:t>Requires:</a:t>
            </a:r>
          </a:p>
          <a:p>
            <a:pPr marL="635565" lvl="1" indent="-173336" defTabSz="924458">
              <a:buFont typeface="Arial" panose="020B0604020202020204" pitchFamily="34" charset="0"/>
              <a:buChar char="•"/>
              <a:defRPr/>
            </a:pPr>
            <a:r>
              <a:rPr lang="en-US" sz="6000" dirty="0"/>
              <a:t>SQL Server Database: separate instance from sources - Includes staging tables and master data tables</a:t>
            </a:r>
          </a:p>
          <a:p>
            <a:pPr marL="635565" lvl="1" indent="-173336">
              <a:buFont typeface="Arial" panose="020B0604020202020204" pitchFamily="34" charset="0"/>
              <a:buChar char="•"/>
            </a:pPr>
            <a:r>
              <a:rPr lang="en-US" sz="6000" dirty="0"/>
              <a:t>Web front </a:t>
            </a:r>
            <a:r>
              <a:rPr lang="en-US" sz="6000" dirty="0" smtClean="0"/>
              <a:t>end</a:t>
            </a:r>
          </a:p>
          <a:p>
            <a:pPr marL="635565" lvl="1" indent="-173336">
              <a:buFont typeface="Arial" panose="020B0604020202020204" pitchFamily="34" charset="0"/>
              <a:buChar char="•"/>
            </a:pPr>
            <a:r>
              <a:rPr lang="en-US" sz="6000" dirty="0" smtClean="0"/>
              <a:t>Excel Plug-In</a:t>
            </a:r>
            <a:endParaRPr lang="en-US" sz="6000" dirty="0"/>
          </a:p>
          <a:p>
            <a:endParaRPr lang="en-GB" dirty="0"/>
          </a:p>
        </p:txBody>
      </p:sp>
      <p:sp>
        <p:nvSpPr>
          <p:cNvPr id="3" name="Text Placeholder 2"/>
          <p:cNvSpPr>
            <a:spLocks noGrp="1"/>
          </p:cNvSpPr>
          <p:nvPr>
            <p:ph type="body" sz="quarter" idx="12"/>
          </p:nvPr>
        </p:nvSpPr>
        <p:spPr/>
        <p:txBody>
          <a:bodyPr/>
          <a:lstStyle/>
          <a:p>
            <a:r>
              <a:rPr lang="en-US" dirty="0" smtClean="0"/>
              <a:t>Master Data Services (MDS) Overview</a:t>
            </a:r>
            <a:endParaRPr lang="en-US" dirty="0"/>
          </a:p>
        </p:txBody>
      </p:sp>
    </p:spTree>
    <p:extLst>
      <p:ext uri="{BB962C8B-B14F-4D97-AF65-F5344CB8AC3E}">
        <p14:creationId xmlns:p14="http://schemas.microsoft.com/office/powerpoint/2010/main" val="353242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p:cNvSpPr>
            <a:spLocks noGrp="1"/>
          </p:cNvSpPr>
          <p:nvPr>
            <p:ph type="body" sz="quarter" idx="4294967295"/>
          </p:nvPr>
        </p:nvSpPr>
        <p:spPr>
          <a:xfrm>
            <a:off x="907526" y="424575"/>
            <a:ext cx="10376948" cy="732192"/>
          </a:xfrm>
          <a:prstGeom prst="rect">
            <a:avLst/>
          </a:prstGeom>
        </p:spPr>
        <p:txBody>
          <a:bodyPr/>
          <a:lstStyle/>
          <a:p>
            <a:pPr marL="0" indent="0" algn="ctr">
              <a:buNone/>
            </a:pPr>
            <a:r>
              <a:rPr lang="en-US" sz="4000" dirty="0" smtClean="0">
                <a:solidFill>
                  <a:schemeClr val="accent1"/>
                </a:solidFill>
              </a:rPr>
              <a:t>Demo</a:t>
            </a:r>
            <a:endParaRPr lang="en-US" sz="4000" dirty="0">
              <a:solidFill>
                <a:schemeClr val="accent1"/>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9619" y="1073836"/>
            <a:ext cx="7261300" cy="50292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073" y="1077030"/>
            <a:ext cx="10058401" cy="5029200"/>
          </a:xfrm>
          <a:prstGeom prst="rect">
            <a:avLst/>
          </a:prstGeom>
        </p:spPr>
      </p:pic>
    </p:spTree>
    <p:extLst>
      <p:ext uri="{BB962C8B-B14F-4D97-AF65-F5344CB8AC3E}">
        <p14:creationId xmlns:p14="http://schemas.microsoft.com/office/powerpoint/2010/main" val="40978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Metal Theme">
  <a:themeElements>
    <a:clrScheme name="BlueMetal">
      <a:dk1>
        <a:srgbClr val="4A494F"/>
      </a:dk1>
      <a:lt1>
        <a:srgbClr val="FFFFFF"/>
      </a:lt1>
      <a:dk2>
        <a:srgbClr val="797A7C"/>
      </a:dk2>
      <a:lt2>
        <a:srgbClr val="E7E6E6"/>
      </a:lt2>
      <a:accent1>
        <a:srgbClr val="0072BA"/>
      </a:accent1>
      <a:accent2>
        <a:srgbClr val="1E489D"/>
      </a:accent2>
      <a:accent3>
        <a:srgbClr val="071D58"/>
      </a:accent3>
      <a:accent4>
        <a:srgbClr val="EE6220"/>
      </a:accent4>
      <a:accent5>
        <a:srgbClr val="B2238B"/>
      </a:accent5>
      <a:accent6>
        <a:srgbClr val="A6B639"/>
      </a:accent6>
      <a:hlink>
        <a:srgbClr val="1E489D"/>
      </a:hlink>
      <a:folHlink>
        <a:srgbClr val="071D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Metal" id="{482B9D22-AA6F-F340-AFA7-D048B74A3CBA}" vid="{3BFE1BE9-2688-AC4A-AE58-DAB25B298FFA}"/>
    </a:ext>
  </a:extLst>
</a:theme>
</file>

<file path=ppt/theme/theme2.xml><?xml version="1.0" encoding="utf-8"?>
<a:theme xmlns:a="http://schemas.openxmlformats.org/drawingml/2006/main" name="1_BlueMetal Theme">
  <a:themeElements>
    <a:clrScheme name="BlueMetal">
      <a:dk1>
        <a:srgbClr val="000000"/>
      </a:dk1>
      <a:lt1>
        <a:sysClr val="window" lastClr="FFFFFF"/>
      </a:lt1>
      <a:dk2>
        <a:srgbClr val="4C4C4E"/>
      </a:dk2>
      <a:lt2>
        <a:srgbClr val="E3E3EE"/>
      </a:lt2>
      <a:accent1>
        <a:srgbClr val="0070CD"/>
      </a:accent1>
      <a:accent2>
        <a:srgbClr val="21499C"/>
      </a:accent2>
      <a:accent3>
        <a:srgbClr val="061D57"/>
      </a:accent3>
      <a:accent4>
        <a:srgbClr val="F06421"/>
      </a:accent4>
      <a:accent5>
        <a:srgbClr val="A43F85"/>
      </a:accent5>
      <a:accent6>
        <a:srgbClr val="A7B739"/>
      </a:accent6>
      <a:hlink>
        <a:srgbClr val="21499C"/>
      </a:hlink>
      <a:folHlink>
        <a:srgbClr val="21499C"/>
      </a:folHlink>
    </a:clrScheme>
    <a:fontScheme name="Segue UI Ligh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solidFill>
              <a:schemeClr val="bg1"/>
            </a:solidFill>
          </a:defRPr>
        </a:defPPr>
      </a:lstStyle>
    </a:txDef>
  </a:objectDefaults>
  <a:extraClrSchemeLst/>
  <a:extLst>
    <a:ext uri="{05A4C25C-085E-4340-85A3-A5531E510DB2}">
      <thm15:themeFamily xmlns:thm15="http://schemas.microsoft.com/office/thememl/2012/main" name="BluePrint.potx" id="{42DBE50A-A2C8-4721-873C-B08144A322D5}" vid="{BEB5C83A-079A-4940-B84C-8BD27EAC7A77}"/>
    </a:ext>
  </a:extLst>
</a:theme>
</file>

<file path=ppt/theme/theme3.xml><?xml version="1.0" encoding="utf-8"?>
<a:theme xmlns:a="http://schemas.openxmlformats.org/drawingml/2006/main" name="2_BlueMetal Theme">
  <a:themeElements>
    <a:clrScheme name="BlueMetal">
      <a:dk1>
        <a:srgbClr val="4A494F"/>
      </a:dk1>
      <a:lt1>
        <a:srgbClr val="FFFFFF"/>
      </a:lt1>
      <a:dk2>
        <a:srgbClr val="797A7C"/>
      </a:dk2>
      <a:lt2>
        <a:srgbClr val="E7E6E6"/>
      </a:lt2>
      <a:accent1>
        <a:srgbClr val="0072BA"/>
      </a:accent1>
      <a:accent2>
        <a:srgbClr val="1E489D"/>
      </a:accent2>
      <a:accent3>
        <a:srgbClr val="071D58"/>
      </a:accent3>
      <a:accent4>
        <a:srgbClr val="EE6220"/>
      </a:accent4>
      <a:accent5>
        <a:srgbClr val="B2238B"/>
      </a:accent5>
      <a:accent6>
        <a:srgbClr val="A6B639"/>
      </a:accent6>
      <a:hlink>
        <a:srgbClr val="1E489D"/>
      </a:hlink>
      <a:folHlink>
        <a:srgbClr val="071D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Metal" id="{482B9D22-AA6F-F340-AFA7-D048B74A3CBA}" vid="{3BFE1BE9-2688-AC4A-AE58-DAB25B298FFA}"/>
    </a:ext>
  </a:extLst>
</a:theme>
</file>

<file path=ppt/theme/theme4.xml><?xml version="1.0" encoding="utf-8"?>
<a:theme xmlns:a="http://schemas.openxmlformats.org/drawingml/2006/main" name="BlueMetal Overview 2014">
  <a:themeElements>
    <a:clrScheme name="BlueMetal Rebrand">
      <a:dk1>
        <a:srgbClr val="000000"/>
      </a:dk1>
      <a:lt1>
        <a:sysClr val="window" lastClr="FFFFFF"/>
      </a:lt1>
      <a:dk2>
        <a:srgbClr val="4D4D4D"/>
      </a:dk2>
      <a:lt2>
        <a:srgbClr val="EEECE1"/>
      </a:lt2>
      <a:accent1>
        <a:srgbClr val="0070CD"/>
      </a:accent1>
      <a:accent2>
        <a:srgbClr val="21499C"/>
      </a:accent2>
      <a:accent3>
        <a:srgbClr val="061D57"/>
      </a:accent3>
      <a:accent4>
        <a:srgbClr val="E8E742"/>
      </a:accent4>
      <a:accent5>
        <a:srgbClr val="629ECA"/>
      </a:accent5>
      <a:accent6>
        <a:srgbClr val="8AB505"/>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2" ma:contentTypeDescription="Create a new document." ma:contentTypeScope="" ma:versionID="60080ecbf7e8849f919e490b30707c6b">
  <xsd:schema xmlns:xsd="http://www.w3.org/2001/XMLSchema" xmlns:xs="http://www.w3.org/2001/XMLSchema" xmlns:p="http://schemas.microsoft.com/office/2006/metadata/properties" xmlns:ns2="68201248-332f-4b19-a564-5b53df1aa731" targetNamespace="http://schemas.microsoft.com/office/2006/metadata/properties" ma:root="true" ma:fieldsID="24fd81d70b434b39078743d8e213ef50" ns2:_="">
    <xsd:import namespace="68201248-332f-4b19-a564-5b53df1aa73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4B842F-CE29-47EE-9A23-8CAAA2E3D5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201248-332f-4b19-a564-5b53df1aa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126C43-0CA0-404C-B64A-E41085399ED8}">
  <ds:schemaRefs>
    <ds:schemaRef ds:uri="http://schemas.microsoft.com/sharepoint/v3/contenttype/forms"/>
  </ds:schemaRefs>
</ds:datastoreItem>
</file>

<file path=customXml/itemProps3.xml><?xml version="1.0" encoding="utf-8"?>
<ds:datastoreItem xmlns:ds="http://schemas.openxmlformats.org/officeDocument/2006/customXml" ds:itemID="{5C71363B-6BC8-4690-8230-9B3A33C6DCCB}">
  <ds:schemaRefs>
    <ds:schemaRef ds:uri="http://schemas.microsoft.com/office/2006/documentManagement/types"/>
    <ds:schemaRef ds:uri="http://schemas.microsoft.com/office/2006/metadata/properties"/>
    <ds:schemaRef ds:uri="http://purl.org/dc/elements/1.1/"/>
    <ds:schemaRef ds:uri="68201248-332f-4b19-a564-5b53df1aa731"/>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BlueMetal-RealTimeBusiness</Template>
  <TotalTime>0</TotalTime>
  <Words>2394</Words>
  <Application>Microsoft Office PowerPoint</Application>
  <PresentationFormat>Widescreen</PresentationFormat>
  <Paragraphs>382</Paragraphs>
  <Slides>20</Slides>
  <Notes>15</Notes>
  <HiddenSlides>1</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20</vt:i4>
      </vt:variant>
    </vt:vector>
  </HeadingPairs>
  <TitlesOfParts>
    <vt:vector size="33" baseType="lpstr">
      <vt:lpstr>宋体</vt:lpstr>
      <vt:lpstr>Arial</vt:lpstr>
      <vt:lpstr>Arial Black</vt:lpstr>
      <vt:lpstr>Calibri</vt:lpstr>
      <vt:lpstr>Calibri Light</vt:lpstr>
      <vt:lpstr>Comic Sans MS</vt:lpstr>
      <vt:lpstr>Segoe</vt:lpstr>
      <vt:lpstr>Segoe UI</vt:lpstr>
      <vt:lpstr>Segoe UI Light</vt:lpstr>
      <vt:lpstr>BlueMetal Theme</vt:lpstr>
      <vt:lpstr>1_BlueMetal Theme</vt:lpstr>
      <vt:lpstr>2_BlueMetal Theme</vt:lpstr>
      <vt:lpstr>BlueMetal Overview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 Familiar</dc:creator>
  <cp:lastModifiedBy>Wolfset, Beth</cp:lastModifiedBy>
  <cp:revision>146</cp:revision>
  <cp:lastPrinted>2016-11-14T15:17:11Z</cp:lastPrinted>
  <dcterms:created xsi:type="dcterms:W3CDTF">2016-07-13T13:37:25Z</dcterms:created>
  <dcterms:modified xsi:type="dcterms:W3CDTF">2017-12-09T15:27:24Z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